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9" r:id="rId5"/>
  </p:sldMasterIdLst>
  <p:notesMasterIdLst>
    <p:notesMasterId r:id="rId13"/>
  </p:notesMasterIdLst>
  <p:sldIdLst>
    <p:sldId id="257" r:id="rId6"/>
    <p:sldId id="258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yhádi Szilvia" userId="256de70c-8d5f-4042-97da-6ba746d6d8b3" providerId="ADAL" clId="{98EEB40C-64DB-4384-ABDB-70FACCC60368}"/>
    <pc:docChg chg="undo custSel addSld delSld modSld sldOrd addMainMaster delMainMaster modMainMaster">
      <pc:chgData name="Bonyhádi Szilvia" userId="256de70c-8d5f-4042-97da-6ba746d6d8b3" providerId="ADAL" clId="{98EEB40C-64DB-4384-ABDB-70FACCC60368}" dt="2021-11-29T11:40:36.622" v="461" actId="1076"/>
      <pc:docMkLst>
        <pc:docMk/>
      </pc:docMkLst>
      <pc:sldChg chg="del">
        <pc:chgData name="Bonyhádi Szilvia" userId="256de70c-8d5f-4042-97da-6ba746d6d8b3" providerId="ADAL" clId="{98EEB40C-64DB-4384-ABDB-70FACCC60368}" dt="2021-11-26T14:20:41.423" v="2" actId="2696"/>
        <pc:sldMkLst>
          <pc:docMk/>
          <pc:sldMk cId="4266748471" sldId="256"/>
        </pc:sldMkLst>
      </pc:sldChg>
      <pc:sldChg chg="modSp add mod">
        <pc:chgData name="Bonyhádi Szilvia" userId="256de70c-8d5f-4042-97da-6ba746d6d8b3" providerId="ADAL" clId="{98EEB40C-64DB-4384-ABDB-70FACCC60368}" dt="2021-11-26T14:40:08.617" v="422" actId="6549"/>
        <pc:sldMkLst>
          <pc:docMk/>
          <pc:sldMk cId="878148985" sldId="257"/>
        </pc:sldMkLst>
        <pc:spChg chg="mod">
          <ac:chgData name="Bonyhádi Szilvia" userId="256de70c-8d5f-4042-97da-6ba746d6d8b3" providerId="ADAL" clId="{98EEB40C-64DB-4384-ABDB-70FACCC60368}" dt="2021-11-26T14:20:52.064" v="45" actId="20577"/>
          <ac:spMkLst>
            <pc:docMk/>
            <pc:sldMk cId="878148985" sldId="257"/>
            <ac:spMk id="2" creationId="{41149F21-3BE2-47CA-866C-2D7DD79040B6}"/>
          </ac:spMkLst>
        </pc:spChg>
        <pc:spChg chg="mod">
          <ac:chgData name="Bonyhádi Szilvia" userId="256de70c-8d5f-4042-97da-6ba746d6d8b3" providerId="ADAL" clId="{98EEB40C-64DB-4384-ABDB-70FACCC60368}" dt="2021-11-26T14:40:08.617" v="422" actId="6549"/>
          <ac:spMkLst>
            <pc:docMk/>
            <pc:sldMk cId="878148985" sldId="257"/>
            <ac:spMk id="3" creationId="{C59D58EE-CB0E-4786-976B-376E2E0EDE82}"/>
          </ac:spMkLst>
        </pc:spChg>
      </pc:sldChg>
      <pc:sldChg chg="addSp delSp modSp add mod">
        <pc:chgData name="Bonyhádi Szilvia" userId="256de70c-8d5f-4042-97da-6ba746d6d8b3" providerId="ADAL" clId="{98EEB40C-64DB-4384-ABDB-70FACCC60368}" dt="2021-11-29T11:40:36.622" v="461" actId="1076"/>
        <pc:sldMkLst>
          <pc:docMk/>
          <pc:sldMk cId="1908603407" sldId="258"/>
        </pc:sldMkLst>
        <pc:spChg chg="mod">
          <ac:chgData name="Bonyhádi Szilvia" userId="256de70c-8d5f-4042-97da-6ba746d6d8b3" providerId="ADAL" clId="{98EEB40C-64DB-4384-ABDB-70FACCC60368}" dt="2021-11-29T11:40:36.622" v="461" actId="1076"/>
          <ac:spMkLst>
            <pc:docMk/>
            <pc:sldMk cId="1908603407" sldId="258"/>
            <ac:spMk id="2" creationId="{D90A94E8-DF1B-4DBF-9371-BCC5C8AEACCF}"/>
          </ac:spMkLst>
        </pc:spChg>
        <pc:spChg chg="mod">
          <ac:chgData name="Bonyhádi Szilvia" userId="256de70c-8d5f-4042-97da-6ba746d6d8b3" providerId="ADAL" clId="{98EEB40C-64DB-4384-ABDB-70FACCC60368}" dt="2021-11-29T11:40:28.202" v="457" actId="1076"/>
          <ac:spMkLst>
            <pc:docMk/>
            <pc:sldMk cId="1908603407" sldId="258"/>
            <ac:spMk id="9" creationId="{6E4E8E68-6269-40E4-9C9D-34E78BD0D788}"/>
          </ac:spMkLst>
        </pc:spChg>
        <pc:spChg chg="add del">
          <ac:chgData name="Bonyhádi Szilvia" userId="256de70c-8d5f-4042-97da-6ba746d6d8b3" providerId="ADAL" clId="{98EEB40C-64DB-4384-ABDB-70FACCC60368}" dt="2021-11-29T11:38:41.442" v="447" actId="22"/>
          <ac:spMkLst>
            <pc:docMk/>
            <pc:sldMk cId="1908603407" sldId="258"/>
            <ac:spMk id="15" creationId="{862CCF55-F07E-4615-8082-2FAAD69A93D8}"/>
          </ac:spMkLst>
        </pc:spChg>
        <pc:picChg chg="add mod">
          <ac:chgData name="Bonyhádi Szilvia" userId="256de70c-8d5f-4042-97da-6ba746d6d8b3" providerId="ADAL" clId="{98EEB40C-64DB-4384-ABDB-70FACCC60368}" dt="2021-11-29T11:40:32.178" v="459" actId="1076"/>
          <ac:picMkLst>
            <pc:docMk/>
            <pc:sldMk cId="1908603407" sldId="258"/>
            <ac:picMk id="5" creationId="{2E1FEA74-3764-45F8-A4BF-2D872B0D6F77}"/>
          </ac:picMkLst>
        </pc:picChg>
        <pc:picChg chg="mod">
          <ac:chgData name="Bonyhádi Szilvia" userId="256de70c-8d5f-4042-97da-6ba746d6d8b3" providerId="ADAL" clId="{98EEB40C-64DB-4384-ABDB-70FACCC60368}" dt="2021-11-29T11:39:56.494" v="452" actId="14100"/>
          <ac:picMkLst>
            <pc:docMk/>
            <pc:sldMk cId="1908603407" sldId="258"/>
            <ac:picMk id="13" creationId="{9542B874-74AC-4800-9F20-33C955DBE757}"/>
          </ac:picMkLst>
        </pc:picChg>
      </pc:sldChg>
      <pc:sldChg chg="add del">
        <pc:chgData name="Bonyhádi Szilvia" userId="256de70c-8d5f-4042-97da-6ba746d6d8b3" providerId="ADAL" clId="{98EEB40C-64DB-4384-ABDB-70FACCC60368}" dt="2021-11-26T14:23:13.689" v="130" actId="2696"/>
        <pc:sldMkLst>
          <pc:docMk/>
          <pc:sldMk cId="3197685296" sldId="259"/>
        </pc:sldMkLst>
      </pc:sldChg>
      <pc:sldChg chg="add del">
        <pc:chgData name="Bonyhádi Szilvia" userId="256de70c-8d5f-4042-97da-6ba746d6d8b3" providerId="ADAL" clId="{98EEB40C-64DB-4384-ABDB-70FACCC60368}" dt="2021-11-26T14:37:00.562" v="360" actId="2696"/>
        <pc:sldMkLst>
          <pc:docMk/>
          <pc:sldMk cId="793219015" sldId="260"/>
        </pc:sldMkLst>
      </pc:sldChg>
      <pc:sldChg chg="modSp add mod ord">
        <pc:chgData name="Bonyhádi Szilvia" userId="256de70c-8d5f-4042-97da-6ba746d6d8b3" providerId="ADAL" clId="{98EEB40C-64DB-4384-ABDB-70FACCC60368}" dt="2021-11-29T11:37:07.219" v="445" actId="20577"/>
        <pc:sldMkLst>
          <pc:docMk/>
          <pc:sldMk cId="132045599" sldId="261"/>
        </pc:sldMkLst>
        <pc:spChg chg="mod">
          <ac:chgData name="Bonyhádi Szilvia" userId="256de70c-8d5f-4042-97da-6ba746d6d8b3" providerId="ADAL" clId="{98EEB40C-64DB-4384-ABDB-70FACCC60368}" dt="2021-11-29T11:37:07.219" v="445" actId="20577"/>
          <ac:spMkLst>
            <pc:docMk/>
            <pc:sldMk cId="132045599" sldId="261"/>
            <ac:spMk id="3" creationId="{5100602D-87C4-4DC3-9C2A-045A80CFE91C}"/>
          </ac:spMkLst>
        </pc:spChg>
      </pc:sldChg>
      <pc:sldChg chg="addSp delSp modSp add mod modAnim">
        <pc:chgData name="Bonyhádi Szilvia" userId="256de70c-8d5f-4042-97da-6ba746d6d8b3" providerId="ADAL" clId="{98EEB40C-64DB-4384-ABDB-70FACCC60368}" dt="2021-11-26T14:39:37.168" v="389" actId="1076"/>
        <pc:sldMkLst>
          <pc:docMk/>
          <pc:sldMk cId="1676856989" sldId="262"/>
        </pc:sldMkLst>
        <pc:spChg chg="mod">
          <ac:chgData name="Bonyhádi Szilvia" userId="256de70c-8d5f-4042-97da-6ba746d6d8b3" providerId="ADAL" clId="{98EEB40C-64DB-4384-ABDB-70FACCC60368}" dt="2021-11-26T14:24:10.186" v="139" actId="1076"/>
          <ac:spMkLst>
            <pc:docMk/>
            <pc:sldMk cId="1676856989" sldId="262"/>
            <ac:spMk id="10" creationId="{97B56430-1055-43A2-8636-89677390143A}"/>
          </ac:spMkLst>
        </pc:spChg>
        <pc:spChg chg="del">
          <ac:chgData name="Bonyhádi Szilvia" userId="256de70c-8d5f-4042-97da-6ba746d6d8b3" providerId="ADAL" clId="{98EEB40C-64DB-4384-ABDB-70FACCC60368}" dt="2021-11-26T14:23:51.021" v="136" actId="478"/>
          <ac:spMkLst>
            <pc:docMk/>
            <pc:sldMk cId="1676856989" sldId="262"/>
            <ac:spMk id="12" creationId="{51A74BC2-8154-4257-86B5-06FDABFCA405}"/>
          </ac:spMkLst>
        </pc:spChg>
        <pc:spChg chg="add mod">
          <ac:chgData name="Bonyhádi Szilvia" userId="256de70c-8d5f-4042-97da-6ba746d6d8b3" providerId="ADAL" clId="{98EEB40C-64DB-4384-ABDB-70FACCC60368}" dt="2021-11-26T14:39:10.301" v="383" actId="1076"/>
          <ac:spMkLst>
            <pc:docMk/>
            <pc:sldMk cId="1676856989" sldId="262"/>
            <ac:spMk id="13" creationId="{9B7DBE5A-70B7-4C94-998E-D86996BB755D}"/>
          </ac:spMkLst>
        </pc:spChg>
        <pc:spChg chg="add mod">
          <ac:chgData name="Bonyhádi Szilvia" userId="256de70c-8d5f-4042-97da-6ba746d6d8b3" providerId="ADAL" clId="{98EEB40C-64DB-4384-ABDB-70FACCC60368}" dt="2021-11-26T14:39:37.168" v="389" actId="1076"/>
          <ac:spMkLst>
            <pc:docMk/>
            <pc:sldMk cId="1676856989" sldId="262"/>
            <ac:spMk id="15" creationId="{751C6354-9444-40BA-8978-A5FED99C68A6}"/>
          </ac:spMkLst>
        </pc:spChg>
        <pc:picChg chg="del">
          <ac:chgData name="Bonyhádi Szilvia" userId="256de70c-8d5f-4042-97da-6ba746d6d8b3" providerId="ADAL" clId="{98EEB40C-64DB-4384-ABDB-70FACCC60368}" dt="2021-11-26T14:23:42.359" v="135" actId="478"/>
          <ac:picMkLst>
            <pc:docMk/>
            <pc:sldMk cId="1676856989" sldId="262"/>
            <ac:picMk id="14" creationId="{9CA4913B-DB6B-46A5-8BA4-90198F509191}"/>
          </ac:picMkLst>
        </pc:picChg>
      </pc:sldChg>
      <pc:sldChg chg="addSp delSp modSp add mod modAnim">
        <pc:chgData name="Bonyhádi Szilvia" userId="256de70c-8d5f-4042-97da-6ba746d6d8b3" providerId="ADAL" clId="{98EEB40C-64DB-4384-ABDB-70FACCC60368}" dt="2021-11-26T14:38:54.734" v="381" actId="1076"/>
        <pc:sldMkLst>
          <pc:docMk/>
          <pc:sldMk cId="806106079" sldId="263"/>
        </pc:sldMkLst>
        <pc:spChg chg="del">
          <ac:chgData name="Bonyhádi Szilvia" userId="256de70c-8d5f-4042-97da-6ba746d6d8b3" providerId="ADAL" clId="{98EEB40C-64DB-4384-ABDB-70FACCC60368}" dt="2021-11-26T14:24:49.710" v="143" actId="478"/>
          <ac:spMkLst>
            <pc:docMk/>
            <pc:sldMk cId="806106079" sldId="263"/>
            <ac:spMk id="10" creationId="{7E4E2A4A-7CD1-4287-A13C-91BCEEE4A135}"/>
          </ac:spMkLst>
        </pc:spChg>
        <pc:spChg chg="mod">
          <ac:chgData name="Bonyhádi Szilvia" userId="256de70c-8d5f-4042-97da-6ba746d6d8b3" providerId="ADAL" clId="{98EEB40C-64DB-4384-ABDB-70FACCC60368}" dt="2021-11-26T14:25:42.968" v="202" actId="20577"/>
          <ac:spMkLst>
            <pc:docMk/>
            <pc:sldMk cId="806106079" sldId="263"/>
            <ac:spMk id="11" creationId="{25A6D3E5-4287-4BA5-A26C-6EACDABA32C6}"/>
          </ac:spMkLst>
        </pc:spChg>
        <pc:spChg chg="add mod">
          <ac:chgData name="Bonyhádi Szilvia" userId="256de70c-8d5f-4042-97da-6ba746d6d8b3" providerId="ADAL" clId="{98EEB40C-64DB-4384-ABDB-70FACCC60368}" dt="2021-11-26T14:38:54.734" v="381" actId="1076"/>
          <ac:spMkLst>
            <pc:docMk/>
            <pc:sldMk cId="806106079" sldId="263"/>
            <ac:spMk id="13" creationId="{83611B8A-0103-4002-B6A1-0070946753A4}"/>
          </ac:spMkLst>
        </pc:spChg>
        <pc:spChg chg="add mod">
          <ac:chgData name="Bonyhádi Szilvia" userId="256de70c-8d5f-4042-97da-6ba746d6d8b3" providerId="ADAL" clId="{98EEB40C-64DB-4384-ABDB-70FACCC60368}" dt="2021-11-26T14:38:35.774" v="379" actId="1076"/>
          <ac:spMkLst>
            <pc:docMk/>
            <pc:sldMk cId="806106079" sldId="263"/>
            <ac:spMk id="14" creationId="{6BE5DC4A-3B65-427E-BC71-3123CDC267C7}"/>
          </ac:spMkLst>
        </pc:spChg>
        <pc:picChg chg="del">
          <ac:chgData name="Bonyhádi Szilvia" userId="256de70c-8d5f-4042-97da-6ba746d6d8b3" providerId="ADAL" clId="{98EEB40C-64DB-4384-ABDB-70FACCC60368}" dt="2021-11-26T14:24:39.337" v="142" actId="478"/>
          <ac:picMkLst>
            <pc:docMk/>
            <pc:sldMk cId="806106079" sldId="263"/>
            <ac:picMk id="12" creationId="{83042D27-4314-487C-9259-43E9ED77DE10}"/>
          </ac:picMkLst>
        </pc:picChg>
      </pc:sldChg>
      <pc:sldChg chg="addSp delSp modSp add mod modAnim">
        <pc:chgData name="Bonyhádi Szilvia" userId="256de70c-8d5f-4042-97da-6ba746d6d8b3" providerId="ADAL" clId="{98EEB40C-64DB-4384-ABDB-70FACCC60368}" dt="2021-11-26T14:37:16.947" v="363" actId="1076"/>
        <pc:sldMkLst>
          <pc:docMk/>
          <pc:sldMk cId="4230637614" sldId="264"/>
        </pc:sldMkLst>
        <pc:spChg chg="mod">
          <ac:chgData name="Bonyhádi Szilvia" userId="256de70c-8d5f-4042-97da-6ba746d6d8b3" providerId="ADAL" clId="{98EEB40C-64DB-4384-ABDB-70FACCC60368}" dt="2021-11-26T14:26:21.874" v="242" actId="20577"/>
          <ac:spMkLst>
            <pc:docMk/>
            <pc:sldMk cId="4230637614" sldId="264"/>
            <ac:spMk id="2" creationId="{8DF52C5F-B9CD-4E5E-9CF0-EB6B697BE397}"/>
          </ac:spMkLst>
        </pc:spChg>
        <pc:spChg chg="mod">
          <ac:chgData name="Bonyhádi Szilvia" userId="256de70c-8d5f-4042-97da-6ba746d6d8b3" providerId="ADAL" clId="{98EEB40C-64DB-4384-ABDB-70FACCC60368}" dt="2021-11-26T14:35:13.584" v="355" actId="27636"/>
          <ac:spMkLst>
            <pc:docMk/>
            <pc:sldMk cId="4230637614" sldId="264"/>
            <ac:spMk id="3" creationId="{276B8DB7-A311-442C-8360-AC5393C32BC6}"/>
          </ac:spMkLst>
        </pc:spChg>
        <pc:spChg chg="mod">
          <ac:chgData name="Bonyhádi Szilvia" userId="256de70c-8d5f-4042-97da-6ba746d6d8b3" providerId="ADAL" clId="{98EEB40C-64DB-4384-ABDB-70FACCC60368}" dt="2021-11-26T14:34:44.074" v="351" actId="27636"/>
          <ac:spMkLst>
            <pc:docMk/>
            <pc:sldMk cId="4230637614" sldId="264"/>
            <ac:spMk id="5" creationId="{9E724DD5-D1AB-4975-A90A-520B15E575D1}"/>
          </ac:spMkLst>
        </pc:spChg>
        <pc:spChg chg="mod">
          <ac:chgData name="Bonyhádi Szilvia" userId="256de70c-8d5f-4042-97da-6ba746d6d8b3" providerId="ADAL" clId="{98EEB40C-64DB-4384-ABDB-70FACCC60368}" dt="2021-11-26T14:34:31.253" v="347" actId="27636"/>
          <ac:spMkLst>
            <pc:docMk/>
            <pc:sldMk cId="4230637614" sldId="264"/>
            <ac:spMk id="6" creationId="{81485AF0-3B5F-479A-9538-2E5790DDA16C}"/>
          </ac:spMkLst>
        </pc:spChg>
        <pc:spChg chg="mod">
          <ac:chgData name="Bonyhádi Szilvia" userId="256de70c-8d5f-4042-97da-6ba746d6d8b3" providerId="ADAL" clId="{98EEB40C-64DB-4384-ABDB-70FACCC60368}" dt="2021-11-26T14:34:27.237" v="345" actId="1076"/>
          <ac:spMkLst>
            <pc:docMk/>
            <pc:sldMk cId="4230637614" sldId="264"/>
            <ac:spMk id="7" creationId="{AEBD4598-F15B-4D0B-93D8-256A0B72C9E7}"/>
          </ac:spMkLst>
        </pc:spChg>
        <pc:spChg chg="del">
          <ac:chgData name="Bonyhádi Szilvia" userId="256de70c-8d5f-4042-97da-6ba746d6d8b3" providerId="ADAL" clId="{98EEB40C-64DB-4384-ABDB-70FACCC60368}" dt="2021-11-26T14:28:59.885" v="332" actId="478"/>
          <ac:spMkLst>
            <pc:docMk/>
            <pc:sldMk cId="4230637614" sldId="264"/>
            <ac:spMk id="8" creationId="{46B06E61-ED51-4646-868E-4CE156DE936D}"/>
          </ac:spMkLst>
        </pc:spChg>
        <pc:spChg chg="add mod">
          <ac:chgData name="Bonyhádi Szilvia" userId="256de70c-8d5f-4042-97da-6ba746d6d8b3" providerId="ADAL" clId="{98EEB40C-64DB-4384-ABDB-70FACCC60368}" dt="2021-11-26T14:37:16.947" v="363" actId="1076"/>
          <ac:spMkLst>
            <pc:docMk/>
            <pc:sldMk cId="4230637614" sldId="264"/>
            <ac:spMk id="11" creationId="{84A90CAC-5C0A-4F48-9127-65E464274796}"/>
          </ac:spMkLst>
        </pc:spChg>
        <pc:picChg chg="add mod">
          <ac:chgData name="Bonyhádi Szilvia" userId="256de70c-8d5f-4042-97da-6ba746d6d8b3" providerId="ADAL" clId="{98EEB40C-64DB-4384-ABDB-70FACCC60368}" dt="2021-11-26T14:35:01.074" v="353" actId="1076"/>
          <ac:picMkLst>
            <pc:docMk/>
            <pc:sldMk cId="4230637614" sldId="264"/>
            <ac:picMk id="9" creationId="{D964D336-56D9-4155-AAB5-8244C5547F27}"/>
          </ac:picMkLst>
        </pc:picChg>
        <pc:picChg chg="del">
          <ac:chgData name="Bonyhádi Szilvia" userId="256de70c-8d5f-4042-97da-6ba746d6d8b3" providerId="ADAL" clId="{98EEB40C-64DB-4384-ABDB-70FACCC60368}" dt="2021-11-26T14:29:01.237" v="333" actId="478"/>
          <ac:picMkLst>
            <pc:docMk/>
            <pc:sldMk cId="4230637614" sldId="264"/>
            <ac:picMk id="12" creationId="{B01C9904-767C-491B-B53D-13D805663221}"/>
          </ac:picMkLst>
        </pc:picChg>
      </pc:sldChg>
      <pc:sldChg chg="add">
        <pc:chgData name="Bonyhádi Szilvia" userId="256de70c-8d5f-4042-97da-6ba746d6d8b3" providerId="ADAL" clId="{98EEB40C-64DB-4384-ABDB-70FACCC60368}" dt="2021-11-26T14:36:31.936" v="357"/>
        <pc:sldMkLst>
          <pc:docMk/>
          <pc:sldMk cId="3803756889" sldId="265"/>
        </pc:sldMkLst>
      </pc:sldChg>
      <pc:sldChg chg="add del">
        <pc:chgData name="Bonyhádi Szilvia" userId="256de70c-8d5f-4042-97da-6ba746d6d8b3" providerId="ADAL" clId="{98EEB40C-64DB-4384-ABDB-70FACCC60368}" dt="2021-11-26T14:39:43.226" v="390" actId="2696"/>
        <pc:sldMkLst>
          <pc:docMk/>
          <pc:sldMk cId="1985258960" sldId="266"/>
        </pc:sldMkLst>
      </pc:sldChg>
      <pc:sldChg chg="add del">
        <pc:chgData name="Bonyhádi Szilvia" userId="256de70c-8d5f-4042-97da-6ba746d6d8b3" providerId="ADAL" clId="{98EEB40C-64DB-4384-ABDB-70FACCC60368}" dt="2021-11-26T14:37:28.856" v="366" actId="2696"/>
        <pc:sldMkLst>
          <pc:docMk/>
          <pc:sldMk cId="54931126" sldId="267"/>
        </pc:sldMkLst>
      </pc:sldChg>
      <pc:sldMasterChg chg="add addSldLayout">
        <pc:chgData name="Bonyhádi Szilvia" userId="256de70c-8d5f-4042-97da-6ba746d6d8b3" providerId="ADAL" clId="{98EEB40C-64DB-4384-ABDB-70FACCC60368}" dt="2021-11-26T14:22:16.437" v="124" actId="27028"/>
        <pc:sldMasterMkLst>
          <pc:docMk/>
          <pc:sldMasterMk cId="120311421" sldId="2147483648"/>
        </pc:sldMasterMkLst>
        <pc:sldLayoutChg chg="add">
          <pc:chgData name="Bonyhádi Szilvia" userId="256de70c-8d5f-4042-97da-6ba746d6d8b3" providerId="ADAL" clId="{98EEB40C-64DB-4384-ABDB-70FACCC60368}" dt="2021-11-26T14:20:37.635" v="0" actId="27028"/>
          <pc:sldLayoutMkLst>
            <pc:docMk/>
            <pc:sldMasterMk cId="120311421" sldId="2147483648"/>
            <pc:sldLayoutMk cId="553852337" sldId="2147483649"/>
          </pc:sldLayoutMkLst>
        </pc:sldLayoutChg>
        <pc:sldLayoutChg chg="add">
          <pc:chgData name="Bonyhádi Szilvia" userId="256de70c-8d5f-4042-97da-6ba746d6d8b3" providerId="ADAL" clId="{98EEB40C-64DB-4384-ABDB-70FACCC60368}" dt="2021-11-26T14:22:16.437" v="124" actId="27028"/>
          <pc:sldLayoutMkLst>
            <pc:docMk/>
            <pc:sldMasterMk cId="120311421" sldId="2147483648"/>
            <pc:sldLayoutMk cId="1738827979" sldId="2147483652"/>
          </pc:sldLayoutMkLst>
        </pc:sldLayoutChg>
      </pc:sldMasterChg>
      <pc:sldMasterChg chg="del replId delSldLayout modSldLayout">
        <pc:chgData name="Bonyhádi Szilvia" userId="256de70c-8d5f-4042-97da-6ba746d6d8b3" providerId="ADAL" clId="{98EEB40C-64DB-4384-ABDB-70FACCC60368}" dt="2021-11-26T14:20:41.423" v="2" actId="2696"/>
        <pc:sldMasterMkLst>
          <pc:docMk/>
          <pc:sldMasterMk cId="798062927" sldId="2147483660"/>
        </pc:sldMasterMkLst>
        <pc:sldLayoutChg chg="del">
          <pc:chgData name="Bonyhádi Szilvia" userId="256de70c-8d5f-4042-97da-6ba746d6d8b3" providerId="ADAL" clId="{98EEB40C-64DB-4384-ABDB-70FACCC60368}" dt="2021-11-26T14:20:41.423" v="2" actId="2696"/>
          <pc:sldLayoutMkLst>
            <pc:docMk/>
            <pc:sldMasterMk cId="798062927" sldId="2147483660"/>
            <pc:sldLayoutMk cId="3810502996" sldId="2147483650"/>
          </pc:sldLayoutMkLst>
        </pc:sldLayoutChg>
        <pc:sldLayoutChg chg="del">
          <pc:chgData name="Bonyhádi Szilvia" userId="256de70c-8d5f-4042-97da-6ba746d6d8b3" providerId="ADAL" clId="{98EEB40C-64DB-4384-ABDB-70FACCC60368}" dt="2021-11-26T14:20:41.423" v="2" actId="2696"/>
          <pc:sldLayoutMkLst>
            <pc:docMk/>
            <pc:sldMasterMk cId="798062927" sldId="2147483660"/>
            <pc:sldLayoutMk cId="1356358126" sldId="2147483651"/>
          </pc:sldLayoutMkLst>
        </pc:sldLayoutChg>
        <pc:sldLayoutChg chg="del">
          <pc:chgData name="Bonyhádi Szilvia" userId="256de70c-8d5f-4042-97da-6ba746d6d8b3" providerId="ADAL" clId="{98EEB40C-64DB-4384-ABDB-70FACCC60368}" dt="2021-11-26T14:20:41.423" v="2" actId="2696"/>
          <pc:sldLayoutMkLst>
            <pc:docMk/>
            <pc:sldMasterMk cId="798062927" sldId="2147483660"/>
            <pc:sldLayoutMk cId="324695496" sldId="2147483652"/>
          </pc:sldLayoutMkLst>
        </pc:sldLayoutChg>
        <pc:sldLayoutChg chg="del">
          <pc:chgData name="Bonyhádi Szilvia" userId="256de70c-8d5f-4042-97da-6ba746d6d8b3" providerId="ADAL" clId="{98EEB40C-64DB-4384-ABDB-70FACCC60368}" dt="2021-11-26T14:20:41.423" v="2" actId="2696"/>
          <pc:sldLayoutMkLst>
            <pc:docMk/>
            <pc:sldMasterMk cId="798062927" sldId="2147483660"/>
            <pc:sldLayoutMk cId="3429168541" sldId="2147483653"/>
          </pc:sldLayoutMkLst>
        </pc:sldLayoutChg>
        <pc:sldLayoutChg chg="del">
          <pc:chgData name="Bonyhádi Szilvia" userId="256de70c-8d5f-4042-97da-6ba746d6d8b3" providerId="ADAL" clId="{98EEB40C-64DB-4384-ABDB-70FACCC60368}" dt="2021-11-26T14:20:41.423" v="2" actId="2696"/>
          <pc:sldLayoutMkLst>
            <pc:docMk/>
            <pc:sldMasterMk cId="798062927" sldId="2147483660"/>
            <pc:sldLayoutMk cId="3997832783" sldId="2147483654"/>
          </pc:sldLayoutMkLst>
        </pc:sldLayoutChg>
        <pc:sldLayoutChg chg="del">
          <pc:chgData name="Bonyhádi Szilvia" userId="256de70c-8d5f-4042-97da-6ba746d6d8b3" providerId="ADAL" clId="{98EEB40C-64DB-4384-ABDB-70FACCC60368}" dt="2021-11-26T14:20:41.423" v="2" actId="2696"/>
          <pc:sldLayoutMkLst>
            <pc:docMk/>
            <pc:sldMasterMk cId="798062927" sldId="2147483660"/>
            <pc:sldLayoutMk cId="1078127673" sldId="2147483655"/>
          </pc:sldLayoutMkLst>
        </pc:sldLayoutChg>
        <pc:sldLayoutChg chg="del">
          <pc:chgData name="Bonyhádi Szilvia" userId="256de70c-8d5f-4042-97da-6ba746d6d8b3" providerId="ADAL" clId="{98EEB40C-64DB-4384-ABDB-70FACCC60368}" dt="2021-11-26T14:20:41.423" v="2" actId="2696"/>
          <pc:sldLayoutMkLst>
            <pc:docMk/>
            <pc:sldMasterMk cId="798062927" sldId="2147483660"/>
            <pc:sldLayoutMk cId="2903084306" sldId="2147483656"/>
          </pc:sldLayoutMkLst>
        </pc:sldLayoutChg>
        <pc:sldLayoutChg chg="del">
          <pc:chgData name="Bonyhádi Szilvia" userId="256de70c-8d5f-4042-97da-6ba746d6d8b3" providerId="ADAL" clId="{98EEB40C-64DB-4384-ABDB-70FACCC60368}" dt="2021-11-26T14:20:41.423" v="2" actId="2696"/>
          <pc:sldLayoutMkLst>
            <pc:docMk/>
            <pc:sldMasterMk cId="798062927" sldId="2147483660"/>
            <pc:sldLayoutMk cId="1883066043" sldId="2147483657"/>
          </pc:sldLayoutMkLst>
        </pc:sldLayoutChg>
        <pc:sldLayoutChg chg="del">
          <pc:chgData name="Bonyhádi Szilvia" userId="256de70c-8d5f-4042-97da-6ba746d6d8b3" providerId="ADAL" clId="{98EEB40C-64DB-4384-ABDB-70FACCC60368}" dt="2021-11-26T14:20:41.423" v="2" actId="2696"/>
          <pc:sldLayoutMkLst>
            <pc:docMk/>
            <pc:sldMasterMk cId="798062927" sldId="2147483660"/>
            <pc:sldLayoutMk cId="1663091269" sldId="2147483658"/>
          </pc:sldLayoutMkLst>
        </pc:sldLayoutChg>
        <pc:sldLayoutChg chg="del">
          <pc:chgData name="Bonyhádi Szilvia" userId="256de70c-8d5f-4042-97da-6ba746d6d8b3" providerId="ADAL" clId="{98EEB40C-64DB-4384-ABDB-70FACCC60368}" dt="2021-11-26T14:20:41.423" v="2" actId="2696"/>
          <pc:sldLayoutMkLst>
            <pc:docMk/>
            <pc:sldMasterMk cId="798062927" sldId="2147483660"/>
            <pc:sldLayoutMk cId="1772255771" sldId="2147483659"/>
          </pc:sldLayoutMkLst>
        </pc:sldLayoutChg>
        <pc:sldLayoutChg chg="del replId">
          <pc:chgData name="Bonyhádi Szilvia" userId="256de70c-8d5f-4042-97da-6ba746d6d8b3" providerId="ADAL" clId="{98EEB40C-64DB-4384-ABDB-70FACCC60368}" dt="2021-11-26T14:20:41.423" v="2" actId="2696"/>
          <pc:sldLayoutMkLst>
            <pc:docMk/>
            <pc:sldMasterMk cId="798062927" sldId="2147483660"/>
            <pc:sldLayoutMk cId="1331746569" sldId="2147483661"/>
          </pc:sldLayoutMkLst>
        </pc:sldLayoutChg>
      </pc:sldMasterChg>
      <pc:sldMasterChg chg="add addSldLayout">
        <pc:chgData name="Bonyhádi Szilvia" userId="256de70c-8d5f-4042-97da-6ba746d6d8b3" providerId="ADAL" clId="{98EEB40C-64DB-4384-ABDB-70FACCC60368}" dt="2021-11-26T14:36:31.936" v="356" actId="27028"/>
        <pc:sldMasterMkLst>
          <pc:docMk/>
          <pc:sldMasterMk cId="905328146" sldId="2147483689"/>
        </pc:sldMasterMkLst>
        <pc:sldLayoutChg chg="add">
          <pc:chgData name="Bonyhádi Szilvia" userId="256de70c-8d5f-4042-97da-6ba746d6d8b3" providerId="ADAL" clId="{98EEB40C-64DB-4384-ABDB-70FACCC60368}" dt="2021-11-26T14:36:31.936" v="356" actId="27028"/>
          <pc:sldLayoutMkLst>
            <pc:docMk/>
            <pc:sldMasterMk cId="905328146" sldId="2147483689"/>
            <pc:sldLayoutMk cId="1487877681" sldId="2147483683"/>
          </pc:sldLayoutMkLst>
        </pc:sldLayoutChg>
        <pc:sldLayoutChg chg="add">
          <pc:chgData name="Bonyhádi Szilvia" userId="256de70c-8d5f-4042-97da-6ba746d6d8b3" providerId="ADAL" clId="{98EEB40C-64DB-4384-ABDB-70FACCC60368}" dt="2021-11-26T14:20:57.629" v="46" actId="27028"/>
          <pc:sldLayoutMkLst>
            <pc:docMk/>
            <pc:sldMasterMk cId="905328146" sldId="2147483689"/>
            <pc:sldLayoutMk cId="1487877681" sldId="2147483686"/>
          </pc:sldLayoutMkLst>
        </pc:sldLayoutChg>
      </pc:sldMasterChg>
    </pc:docChg>
  </pc:docChgLst>
  <pc:docChgLst>
    <pc:chgData name="Bonyhádi Szilvia" userId="256de70c-8d5f-4042-97da-6ba746d6d8b3" providerId="ADAL" clId="{5F67DD8F-A58C-4111-9D76-D1F837F15C22}"/>
    <pc:docChg chg="modSld">
      <pc:chgData name="Bonyhádi Szilvia" userId="256de70c-8d5f-4042-97da-6ba746d6d8b3" providerId="ADAL" clId="{5F67DD8F-A58C-4111-9D76-D1F837F15C22}" dt="2022-01-18T09:04:34.718" v="54" actId="20577"/>
      <pc:docMkLst>
        <pc:docMk/>
      </pc:docMkLst>
      <pc:sldChg chg="modSp mod">
        <pc:chgData name="Bonyhádi Szilvia" userId="256de70c-8d5f-4042-97da-6ba746d6d8b3" providerId="ADAL" clId="{5F67DD8F-A58C-4111-9D76-D1F837F15C22}" dt="2022-01-18T09:04:34.718" v="54" actId="20577"/>
        <pc:sldMkLst>
          <pc:docMk/>
          <pc:sldMk cId="4230637614" sldId="264"/>
        </pc:sldMkLst>
        <pc:spChg chg="mod">
          <ac:chgData name="Bonyhádi Szilvia" userId="256de70c-8d5f-4042-97da-6ba746d6d8b3" providerId="ADAL" clId="{5F67DD8F-A58C-4111-9D76-D1F837F15C22}" dt="2022-01-18T09:04:34.718" v="54" actId="20577"/>
          <ac:spMkLst>
            <pc:docMk/>
            <pc:sldMk cId="4230637614" sldId="264"/>
            <ac:spMk id="3" creationId="{276B8DB7-A311-442C-8360-AC5393C32B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9FBDD-0D46-4A27-8299-404D042778F0}" type="datetimeFigureOut">
              <a:rPr lang="hu-HU" smtClean="0"/>
              <a:t>2022. 01. 18.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05A76-4549-4FC9-821F-310FF7E811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275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/>
          <a:lstStyle/>
          <a:p>
            <a:fld id="{A2A5F7B6-712C-481C-BD34-88720CB7ABA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45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/>
          <a:lstStyle/>
          <a:p>
            <a:fld id="{A2A5F7B6-712C-481C-BD34-88720CB7ABA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0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58E044-7BD0-4EBD-AD41-211BB79E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5A869F-21E3-4D9E-9DB6-E1A032169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DF174E1-B595-4BDC-83A6-B97B2C1CC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FD5E229-AE35-4812-8FA9-6AA134A1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1A37-845F-48C2-A186-FC76350DC990}" type="datetimeFigureOut">
              <a:rPr lang="hu-HU" smtClean="0"/>
              <a:t>2022. 01. 18.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F2AE426-A632-4DE2-875B-88C9F059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C04E81E-EAF2-439B-BDA6-A78D171B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9A11-5688-4B9C-8B9F-E5FB6895F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82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D475DC-5AC7-4C24-BAB2-C30B7213F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EA2444C-086A-4D08-9E4F-A0EE3829F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A21F05-342D-4D0B-B02D-40209F08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1A37-845F-48C2-A186-FC76350DC990}" type="datetimeFigureOut">
              <a:rPr lang="hu-HU" smtClean="0"/>
              <a:t>2022. 01. 18.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4E1D01-6E9C-4C95-9387-00EE47E6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01F482B-1C06-4D87-B9AD-CEDE5132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9A11-5688-4B9C-8B9F-E5FB6895F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385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04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7012" y="512763"/>
            <a:ext cx="11737976" cy="5832475"/>
          </a:xfrm>
          <a:prstGeom prst="rect">
            <a:avLst/>
          </a:prstGeom>
          <a:solidFill>
            <a:srgbClr val="E6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99394" y="1844910"/>
            <a:ext cx="7849209" cy="4068452"/>
          </a:xfrm>
          <a:prstGeom prst="rect">
            <a:avLst/>
          </a:prstGeom>
        </p:spPr>
        <p:txBody>
          <a:bodyPr wrap="square" lIns="91440" tIns="0" rIns="9144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hu-HU" sz="1600" b="0" i="0">
                <a:solidFill>
                  <a:srgbClr val="212529"/>
                </a:solidFill>
                <a:effectLst/>
                <a:latin typeface="IBM Plex Sans" panose="020B050305020300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Bullet point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sit </a:t>
            </a:r>
            <a:r>
              <a:rPr lang="en-US" err="1"/>
              <a:t>amet</a:t>
            </a:r>
            <a:r>
              <a:rPr lang="en-US"/>
              <a:t> 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</a:t>
            </a:r>
            <a:r>
              <a:rPr lang="en-US" err="1"/>
              <a:t>lorem</a:t>
            </a:r>
            <a:r>
              <a:rPr lang="en-US"/>
              <a:t> 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dolor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et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99395" y="872716"/>
            <a:ext cx="5863505" cy="97219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baseline="0">
                <a:solidFill>
                  <a:srgbClr val="0A1E5A"/>
                </a:solidFill>
                <a:latin typeface="IBM Plex Sans Medium" panose="020B060305020300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Slide </a:t>
            </a:r>
            <a:r>
              <a:rPr lang="en-US" err="1"/>
              <a:t>cím</a:t>
            </a:r>
            <a:r>
              <a:rPr lang="en-US"/>
              <a:t>: IBM </a:t>
            </a:r>
            <a:r>
              <a:rPr lang="en-US" err="1"/>
              <a:t>Plex</a:t>
            </a:r>
            <a:r>
              <a:rPr lang="en-US"/>
              <a:t> Sans Medium 24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768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04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7013" y="512764"/>
            <a:ext cx="11737976" cy="5832475"/>
          </a:xfrm>
          <a:prstGeom prst="rect">
            <a:avLst/>
          </a:prstGeom>
          <a:solidFill>
            <a:srgbClr val="E6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99395" y="1844910"/>
            <a:ext cx="7849209" cy="4068452"/>
          </a:xfrm>
          <a:prstGeom prst="rect">
            <a:avLst/>
          </a:prstGeom>
        </p:spPr>
        <p:txBody>
          <a:bodyPr wrap="square" lIns="91440" tIns="0" rIns="91440" bIns="0"/>
          <a:lstStyle>
            <a:lvl1pPr marL="0" marR="0" indent="0" algn="l" defTabSz="9143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hu-HU" sz="1600" b="0" i="0">
                <a:solidFill>
                  <a:srgbClr val="212529"/>
                </a:solidFill>
                <a:effectLst/>
                <a:latin typeface="IBM Plex Sans" panose="020B0503050203000203" pitchFamily="34" charset="0"/>
              </a:defRPr>
            </a:lvl1pPr>
            <a:lvl2pPr marL="457194" indent="0">
              <a:buFontTx/>
              <a:buNone/>
              <a:defRPr/>
            </a:lvl2pPr>
            <a:lvl3pPr marL="914389" indent="0">
              <a:buFontTx/>
              <a:buNone/>
              <a:defRPr/>
            </a:lvl3pPr>
            <a:lvl4pPr marL="1371583" indent="0">
              <a:buFontTx/>
              <a:buNone/>
              <a:defRPr/>
            </a:lvl4pPr>
            <a:lvl5pPr marL="1828777" indent="0">
              <a:buFontTx/>
              <a:buNone/>
              <a:defRPr/>
            </a:lvl5pPr>
          </a:lstStyle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Bullet point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01</a:t>
            </a:r>
          </a:p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02</a:t>
            </a:r>
          </a:p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03</a:t>
            </a:r>
          </a:p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sit </a:t>
            </a:r>
            <a:r>
              <a:rPr lang="en-US" err="1"/>
              <a:t>amet</a:t>
            </a:r>
            <a:r>
              <a:rPr lang="en-US"/>
              <a:t> 04</a:t>
            </a:r>
          </a:p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</a:t>
            </a:r>
            <a:r>
              <a:rPr lang="en-US" err="1"/>
              <a:t>lorem</a:t>
            </a:r>
            <a:r>
              <a:rPr lang="en-US"/>
              <a:t> 05</a:t>
            </a:r>
          </a:p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06</a:t>
            </a:r>
          </a:p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07</a:t>
            </a:r>
          </a:p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08</a:t>
            </a:r>
          </a:p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dolor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 et </a:t>
            </a: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09</a:t>
            </a:r>
          </a:p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 10</a:t>
            </a:r>
          </a:p>
          <a:p>
            <a:pPr marL="0" marR="0" lvl="0" indent="0" algn="l" defTabSz="914389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099395" y="872717"/>
            <a:ext cx="5863505" cy="97219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baseline="0">
                <a:solidFill>
                  <a:srgbClr val="0A1E5A"/>
                </a:solidFill>
                <a:latin typeface="IBM Plex Sans Medium" panose="020B0603050203000203" pitchFamily="34" charset="0"/>
              </a:defRPr>
            </a:lvl1pPr>
            <a:lvl2pPr marL="457194" indent="0">
              <a:buFontTx/>
              <a:buNone/>
              <a:defRPr/>
            </a:lvl2pPr>
            <a:lvl3pPr marL="914389" indent="0">
              <a:buFontTx/>
              <a:buNone/>
              <a:defRPr/>
            </a:lvl3pPr>
            <a:lvl4pPr marL="1371583" indent="0">
              <a:buFontTx/>
              <a:buNone/>
              <a:defRPr/>
            </a:lvl4pPr>
            <a:lvl5pPr marL="1828777" indent="0">
              <a:buFontTx/>
              <a:buNone/>
              <a:defRPr/>
            </a:lvl5pPr>
          </a:lstStyle>
          <a:p>
            <a:pPr lvl="0"/>
            <a:r>
              <a:rPr lang="en-US"/>
              <a:t>Slide </a:t>
            </a:r>
            <a:r>
              <a:rPr lang="en-US" err="1"/>
              <a:t>cím</a:t>
            </a:r>
            <a:r>
              <a:rPr lang="en-US"/>
              <a:t>: IBM </a:t>
            </a:r>
            <a:r>
              <a:rPr lang="en-US" err="1"/>
              <a:t>Plex</a:t>
            </a:r>
            <a:r>
              <a:rPr lang="en-US"/>
              <a:t> Sans Medium 24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768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5EF9B75-368F-47AB-9D24-99E98E7D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27B2768-E7E7-44F7-BDDE-5CC3D6328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520EB2-E985-40C8-9D4A-A166E166C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1A37-845F-48C2-A186-FC76350DC990}" type="datetimeFigureOut">
              <a:rPr lang="hu-HU" smtClean="0"/>
              <a:t>2022. 01. 18.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5F5B6D-8612-46B7-A767-FCFBAF15F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93C46D5-3720-4816-B494-FDB7F0114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39A11-5688-4B9C-8B9F-E5FB6895F4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31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 userDrawn="1"/>
        </p:nvSpPr>
        <p:spPr>
          <a:xfrm>
            <a:off x="139960" y="73655"/>
            <a:ext cx="4341846" cy="28090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err="1">
                <a:solidFill>
                  <a:srgbClr val="0A1E5A"/>
                </a:solidFill>
                <a:latin typeface="IBM Plex Sans Medium" panose="020B0603050203000203" pitchFamily="34" charset="0"/>
              </a:rPr>
              <a:t>Veszprém</a:t>
            </a:r>
            <a:r>
              <a:rPr lang="en-US" sz="1400">
                <a:solidFill>
                  <a:srgbClr val="0A1E5A"/>
                </a:solidFill>
                <a:latin typeface="IBM Plex Sans Medium" panose="020B0603050203000203" pitchFamily="34" charset="0"/>
              </a:rPr>
              <a:t>-Balaton 2023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39487" y="382552"/>
            <a:ext cx="11713028" cy="0"/>
          </a:xfrm>
          <a:prstGeom prst="line">
            <a:avLst/>
          </a:prstGeom>
          <a:ln w="25400">
            <a:solidFill>
              <a:srgbClr val="0A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6601" y="63221"/>
            <a:ext cx="476469" cy="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2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</p:sldLayoutIdLst>
  <p:transition spd="slow">
    <p:fade/>
  </p:transition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1255" userDrawn="1">
          <p15:clr>
            <a:srgbClr val="F26B43"/>
          </p15:clr>
        </p15:guide>
        <p15:guide id="4" pos="1392" userDrawn="1">
          <p15:clr>
            <a:srgbClr val="F26B43"/>
          </p15:clr>
        </p15:guide>
        <p15:guide id="6" pos="2502" userDrawn="1">
          <p15:clr>
            <a:srgbClr val="F26B43"/>
          </p15:clr>
        </p15:guide>
        <p15:guide id="7" pos="2664" userDrawn="1">
          <p15:clr>
            <a:srgbClr val="F26B43"/>
          </p15:clr>
        </p15:guide>
        <p15:guide id="8" pos="5016" userDrawn="1">
          <p15:clr>
            <a:srgbClr val="F26B43"/>
          </p15:clr>
        </p15:guide>
        <p15:guide id="10" pos="5160" userDrawn="1">
          <p15:clr>
            <a:srgbClr val="F26B43"/>
          </p15:clr>
        </p15:guide>
        <p15:guide id="11" pos="6264" userDrawn="1">
          <p15:clr>
            <a:srgbClr val="F26B43"/>
          </p15:clr>
        </p15:guide>
        <p15:guide id="12" pos="6425" userDrawn="1">
          <p15:clr>
            <a:srgbClr val="F26B43"/>
          </p15:clr>
        </p15:guide>
        <p15:guide id="13" pos="3768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orient="horz" pos="3997" userDrawn="1">
          <p15:clr>
            <a:srgbClr val="F26B43"/>
          </p15:clr>
        </p15:guide>
        <p15:guide id="16" orient="horz" pos="323" userDrawn="1">
          <p15:clr>
            <a:srgbClr val="F26B43"/>
          </p15:clr>
        </p15:guide>
        <p15:guide id="17" pos="7537" userDrawn="1">
          <p15:clr>
            <a:srgbClr val="F26B43"/>
          </p15:clr>
        </p15:guide>
        <p15:guide id="18" pos="1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4BCB5A1-B379-4F6F-9EBB-B7D39CEC5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28" y="1724121"/>
            <a:ext cx="9406943" cy="401151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1149F21-3BE2-47CA-866C-2D7DD7904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811" y="923863"/>
            <a:ext cx="8859520" cy="980757"/>
          </a:xfrm>
        </p:spPr>
        <p:txBody>
          <a:bodyPr>
            <a:normAutofit fontScale="90000"/>
          </a:bodyPr>
          <a:lstStyle/>
          <a:p>
            <a:r>
              <a:rPr lang="hu-HU" sz="4400" dirty="0">
                <a:latin typeface="IBM Plex Sans SemiBold" panose="020B0703050203000203" pitchFamily="34" charset="-18"/>
                <a:ea typeface="+mn-ea"/>
                <a:cs typeface="+mn-cs"/>
              </a:rPr>
              <a:t>Közösségi bevonás program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9D58EE-CB0E-4786-976B-376E2E0ED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3110" y="6380479"/>
            <a:ext cx="6187440" cy="477521"/>
          </a:xfrm>
        </p:spPr>
        <p:txBody>
          <a:bodyPr>
            <a:normAutofit/>
          </a:bodyPr>
          <a:lstStyle/>
          <a:p>
            <a:pPr algn="r"/>
            <a:r>
              <a:rPr lang="hu-HU" sz="2000" dirty="0"/>
              <a:t>Bonyhádi Szilvia </a:t>
            </a:r>
            <a:r>
              <a:rPr lang="hu-HU" sz="2000" dirty="0">
                <a:sym typeface="Webdings" panose="05030102010509060703" pitchFamily="18" charset="2"/>
              </a:rPr>
              <a:t></a:t>
            </a:r>
            <a:r>
              <a:rPr lang="hu-HU" sz="2000" dirty="0"/>
              <a:t>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87814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796C67C7-7A2B-4E2C-BDC4-412C537CFA08}"/>
              </a:ext>
            </a:extLst>
          </p:cNvPr>
          <p:cNvSpPr/>
          <p:nvPr/>
        </p:nvSpPr>
        <p:spPr>
          <a:xfrm rot="18603354">
            <a:off x="8673701" y="-1850379"/>
            <a:ext cx="7036411" cy="221399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7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701" dirty="0"/>
              <a:t> 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B14E0629-3B36-4B3E-973D-5006387AF56B}"/>
              </a:ext>
            </a:extLst>
          </p:cNvPr>
          <p:cNvSpPr/>
          <p:nvPr/>
        </p:nvSpPr>
        <p:spPr>
          <a:xfrm rot="8100000">
            <a:off x="-3871081" y="5377832"/>
            <a:ext cx="6941265" cy="34502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7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701" dirty="0"/>
              <a:t> </a:t>
            </a: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23B23D15-C7D1-4EFA-A296-B17E93A764FC}"/>
              </a:ext>
            </a:extLst>
          </p:cNvPr>
          <p:cNvSpPr/>
          <p:nvPr/>
        </p:nvSpPr>
        <p:spPr>
          <a:xfrm rot="3003262">
            <a:off x="10017754" y="6377437"/>
            <a:ext cx="4348492" cy="96112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7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701" dirty="0"/>
              <a:t> </a:t>
            </a:r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ED875ED9-77F0-40B3-8582-9189B903A085}"/>
              </a:ext>
            </a:extLst>
          </p:cNvPr>
          <p:cNvSpPr/>
          <p:nvPr/>
        </p:nvSpPr>
        <p:spPr>
          <a:xfrm rot="2636578">
            <a:off x="-1742122" y="-90289"/>
            <a:ext cx="3685520" cy="822014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7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701" dirty="0"/>
              <a:t> </a:t>
            </a:r>
          </a:p>
        </p:txBody>
      </p:sp>
      <p:sp>
        <p:nvSpPr>
          <p:cNvPr id="7" name="Szöveg helye 1">
            <a:extLst>
              <a:ext uri="{FF2B5EF4-FFF2-40B4-BE49-F238E27FC236}">
                <a16:creationId xmlns:a16="http://schemas.microsoft.com/office/drawing/2014/main" id="{115DC500-C9A7-421D-8404-9D5C1AE4D0B6}"/>
              </a:ext>
            </a:extLst>
          </p:cNvPr>
          <p:cNvSpPr txBox="1">
            <a:spLocks/>
          </p:cNvSpPr>
          <p:nvPr/>
        </p:nvSpPr>
        <p:spPr>
          <a:xfrm>
            <a:off x="948761" y="461117"/>
            <a:ext cx="10648651" cy="9931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hu-HU"/>
            </a:defPPr>
            <a:lvl1pPr marL="0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7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4000" kern="900" dirty="0">
              <a:solidFill>
                <a:schemeClr val="tx1"/>
              </a:solidFill>
              <a:latin typeface="IBM Plex Sans SemiBold" panose="020B0703050203000203" pitchFamily="34" charset="-18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E4E8E68-6269-40E4-9C9D-34E78BD0D788}"/>
              </a:ext>
            </a:extLst>
          </p:cNvPr>
          <p:cNvSpPr txBox="1">
            <a:spLocks/>
          </p:cNvSpPr>
          <p:nvPr/>
        </p:nvSpPr>
        <p:spPr>
          <a:xfrm>
            <a:off x="1506097" y="2076058"/>
            <a:ext cx="8503807" cy="2886518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 baseline="0">
                <a:solidFill>
                  <a:srgbClr val="0A1E5A"/>
                </a:solidFill>
                <a:latin typeface="IBM Plex Sans Medium" panose="020B060305020300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>
                <a:solidFill>
                  <a:schemeClr val="tx1"/>
                </a:solidFill>
                <a:latin typeface="IBM Plex Sans SemiBold" panose="020B0703050203000203" pitchFamily="34" charset="-18"/>
              </a:rPr>
              <a:t>Inf</a:t>
            </a:r>
            <a:r>
              <a:rPr lang="hu-HU" sz="3200" dirty="0" err="1">
                <a:solidFill>
                  <a:schemeClr val="tx1"/>
                </a:solidFill>
                <a:latin typeface="IBM Plex Sans SemiBold" panose="020B0703050203000203" pitchFamily="34" charset="-18"/>
              </a:rPr>
              <a:t>rastrukturális</a:t>
            </a:r>
            <a:r>
              <a:rPr lang="hu-HU" sz="3200" dirty="0">
                <a:solidFill>
                  <a:schemeClr val="tx1"/>
                </a:solidFill>
                <a:latin typeface="IBM Plex Sans SemiBold" panose="020B0703050203000203" pitchFamily="34" charset="-18"/>
              </a:rPr>
              <a:t> fejlesztések + programok</a:t>
            </a:r>
          </a:p>
          <a:p>
            <a:pPr algn="ctr"/>
            <a:endParaRPr lang="hu-HU" sz="3200" dirty="0">
              <a:solidFill>
                <a:schemeClr val="tx1"/>
              </a:solidFill>
              <a:latin typeface="IBM Plex Sans SemiBold" panose="020B0703050203000203" pitchFamily="34" charset="-18"/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  <a:latin typeface="IBM Plex Sans SemiBold" panose="020B0703050203000203" pitchFamily="34" charset="-18"/>
              </a:rPr>
              <a:t>Közösségek</a:t>
            </a:r>
          </a:p>
          <a:p>
            <a:pPr algn="ctr"/>
            <a:endParaRPr lang="hu-HU" sz="4000" dirty="0">
              <a:solidFill>
                <a:schemeClr val="tx1"/>
              </a:solidFill>
              <a:latin typeface="IBM Plex Sans SemiBold" panose="020B0703050203000203" pitchFamily="34" charset="-18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9542B874-74AC-4800-9F20-33C955DBE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315" y="4035152"/>
            <a:ext cx="4041816" cy="2696709"/>
          </a:xfrm>
          <a:prstGeom prst="rect">
            <a:avLst/>
          </a:prstGeom>
        </p:spPr>
      </p:pic>
      <p:sp>
        <p:nvSpPr>
          <p:cNvPr id="2" name="Nyíl: lefelé mutató 1">
            <a:extLst>
              <a:ext uri="{FF2B5EF4-FFF2-40B4-BE49-F238E27FC236}">
                <a16:creationId xmlns:a16="http://schemas.microsoft.com/office/drawing/2014/main" id="{D90A94E8-DF1B-4DBF-9371-BCC5C8AEACCF}"/>
              </a:ext>
            </a:extLst>
          </p:cNvPr>
          <p:cNvSpPr/>
          <p:nvPr/>
        </p:nvSpPr>
        <p:spPr>
          <a:xfrm>
            <a:off x="5422758" y="2822848"/>
            <a:ext cx="582930" cy="68384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E1FEA74-3764-45F8-A4BF-2D872B0D6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54" y="126139"/>
            <a:ext cx="1889022" cy="18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03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31495B6-8882-4232-B8C3-165BACDD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6" y="909463"/>
            <a:ext cx="6683864" cy="19068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Bef>
                <a:spcPts val="1200"/>
              </a:spcBef>
            </a:pP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cap="all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Információ</a:t>
            </a:r>
            <a:r>
              <a:rPr lang="en-US" sz="3200" b="1" kern="12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cap="all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és</a:t>
            </a:r>
            <a:r>
              <a:rPr lang="en-US" sz="3200" b="1" kern="12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cap="all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tudásmegosztás</a:t>
            </a:r>
            <a:br>
              <a:rPr lang="hu-HU" sz="3200" b="1" kern="1200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&gt;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személyes</a:t>
            </a:r>
            <a: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kontaktusok</a:t>
            </a:r>
            <a: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számának</a:t>
            </a:r>
            <a: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növelése</a:t>
            </a:r>
            <a:br>
              <a:rPr lang="hu-HU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</a:br>
            <a:b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</a:br>
            <a: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  <a:t>&gt;EKF 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családban</a:t>
            </a:r>
            <a: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felhalmozódó</a:t>
            </a:r>
            <a: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tudás</a:t>
            </a:r>
            <a: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átadása</a:t>
            </a:r>
            <a:br>
              <a:rPr lang="hu-HU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</a:br>
            <a:b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</a:br>
            <a: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  <a:t>&gt;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képessé</a:t>
            </a:r>
            <a: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tétel</a:t>
            </a:r>
            <a: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  <a:t> a 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nemzetközi</a:t>
            </a:r>
            <a: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színtérre</a:t>
            </a:r>
            <a: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való</a:t>
            </a:r>
            <a:r>
              <a:rPr lang="en-US" sz="2700" kern="1200" dirty="0">
                <a:solidFill>
                  <a:schemeClr val="tx1"/>
                </a:solidFill>
                <a:latin typeface="Corbel Light" panose="020B0303020204020204" pitchFamily="34" charset="0"/>
              </a:rPr>
              <a:t> </a:t>
            </a:r>
            <a:r>
              <a:rPr lang="en-US" sz="2700" kern="1200" dirty="0" err="1">
                <a:solidFill>
                  <a:schemeClr val="tx1"/>
                </a:solidFill>
                <a:latin typeface="Corbel Light" panose="020B0303020204020204" pitchFamily="34" charset="0"/>
              </a:rPr>
              <a:t>kilépésre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00602D-87C4-4DC3-9C2A-045A80CF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593" y="3681465"/>
            <a:ext cx="4114801" cy="1906864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342900" algn="ctr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3200" dirty="0">
                <a:latin typeface="Corbel Light" panose="020B0303020204020204" pitchFamily="34" charset="0"/>
              </a:rPr>
              <a:t>VEB 2023 VELED</a:t>
            </a:r>
          </a:p>
          <a:p>
            <a:pPr marL="114300" indent="-342900" algn="ctr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3200" dirty="0" err="1">
                <a:latin typeface="Corbel Light" panose="020B0303020204020204" pitchFamily="34" charset="0"/>
              </a:rPr>
              <a:t>Együtt</a:t>
            </a:r>
            <a:r>
              <a:rPr lang="en-US" sz="3200" dirty="0">
                <a:latin typeface="Corbel Light" panose="020B0303020204020204" pitchFamily="34" charset="0"/>
              </a:rPr>
              <a:t> </a:t>
            </a:r>
            <a:r>
              <a:rPr lang="en-US" sz="3200" dirty="0" err="1">
                <a:latin typeface="Corbel Light" panose="020B0303020204020204" pitchFamily="34" charset="0"/>
              </a:rPr>
              <a:t>okosabb</a:t>
            </a:r>
            <a:endParaRPr lang="en-US" sz="3200" dirty="0">
              <a:latin typeface="Corbel Light" panose="020B0303020204020204" pitchFamily="34" charset="0"/>
            </a:endParaRPr>
          </a:p>
          <a:p>
            <a:pPr marL="114300" indent="-342900" algn="ctr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hu-HU" sz="3200" dirty="0">
                <a:latin typeface="Corbel Light" panose="020B0303020204020204" pitchFamily="34" charset="0"/>
              </a:rPr>
              <a:t>Közös nevező</a:t>
            </a:r>
            <a:endParaRPr lang="en-US" sz="3200" dirty="0">
              <a:latin typeface="Corbel Light" panose="020B0303020204020204" pitchFamily="34" charset="0"/>
            </a:endParaRPr>
          </a:p>
        </p:txBody>
      </p:sp>
      <p:pic>
        <p:nvPicPr>
          <p:cNvPr id="10" name="Kép 9" descr="A képen szöveg, személy, beltéri, személyek látható&#10;&#10;Automatikusan generált leírás">
            <a:extLst>
              <a:ext uri="{FF2B5EF4-FFF2-40B4-BE49-F238E27FC236}">
                <a16:creationId xmlns:a16="http://schemas.microsoft.com/office/drawing/2014/main" id="{9E265AE6-F356-4678-92F9-B7C63A9AF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2" b="-1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8" name="Kép 7" descr="A képen személy, állás látható&#10;&#10;Automatikusan generált leírás">
            <a:extLst>
              <a:ext uri="{FF2B5EF4-FFF2-40B4-BE49-F238E27FC236}">
                <a16:creationId xmlns:a16="http://schemas.microsoft.com/office/drawing/2014/main" id="{F6E580C4-42BA-4CDA-BB6E-1266C5736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1" r="2924" b="2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6" name="Tartalom helye 5" descr="A képen mennyezet, beltéri, személy, fal látható&#10;&#10;Automatikusan generált leírás">
            <a:extLst>
              <a:ext uri="{FF2B5EF4-FFF2-40B4-BE49-F238E27FC236}">
                <a16:creationId xmlns:a16="http://schemas.microsoft.com/office/drawing/2014/main" id="{2E50A741-5BA0-4644-95E5-1BCCB2F78D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r="7351" b="-2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11" name="Nyíl: lefelé mutató 10">
            <a:extLst>
              <a:ext uri="{FF2B5EF4-FFF2-40B4-BE49-F238E27FC236}">
                <a16:creationId xmlns:a16="http://schemas.microsoft.com/office/drawing/2014/main" id="{1CAD8CD6-CCCF-41B7-A753-D101491525A7}"/>
              </a:ext>
            </a:extLst>
          </p:cNvPr>
          <p:cNvSpPr/>
          <p:nvPr/>
        </p:nvSpPr>
        <p:spPr>
          <a:xfrm>
            <a:off x="2923993" y="3048000"/>
            <a:ext cx="388883" cy="488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4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F52C5F-B9CD-4E5E-9CF0-EB6B697B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7963"/>
            <a:ext cx="9620250" cy="473074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70C0"/>
                </a:solidFill>
              </a:rPr>
              <a:t>VEB 2023 VELED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6B8DB7-A311-442C-8360-AC5393C32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7" y="805519"/>
            <a:ext cx="5805160" cy="277850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sz="33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Cél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EKF szellemiség, horizontális célok közvetítése,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ízelítő irodalmi/művészeti/zenei projektekből saját kollégák prezentálásában,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célcsoportspecifikus tartalmak, kapcsolódási lehetőségek bemutatása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3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közönségépítés, személyes kommunikáció lehetősége az EKF képviselőivel</a:t>
            </a:r>
          </a:p>
          <a:p>
            <a:pPr marL="0" indent="0" algn="ctr">
              <a:buNone/>
            </a:pPr>
            <a:r>
              <a:rPr lang="hu-HU" sz="3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Közönségtalálkozó típusú rendezvények szervezése</a:t>
            </a:r>
          </a:p>
          <a:p>
            <a:pPr marL="0" indent="0">
              <a:buNone/>
            </a:pPr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endParaRPr lang="hu-HU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9E724DD5-D1AB-4975-A90A-520B15E575D1}"/>
              </a:ext>
            </a:extLst>
          </p:cNvPr>
          <p:cNvSpPr txBox="1">
            <a:spLocks/>
          </p:cNvSpPr>
          <p:nvPr/>
        </p:nvSpPr>
        <p:spPr>
          <a:xfrm>
            <a:off x="6884274" y="3142371"/>
            <a:ext cx="5083559" cy="355775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hu-HU" sz="7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Tematika 2021-ben:</a:t>
            </a:r>
          </a:p>
          <a:p>
            <a:pPr marL="342900" indent="-342900"/>
            <a:r>
              <a:rPr lang="hu-HU" sz="72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Infrastrukturális fejlesztések (Veszprém, 06.17.)</a:t>
            </a:r>
          </a:p>
          <a:p>
            <a:pPr marL="342900" indent="-342900"/>
            <a:r>
              <a:rPr lang="hu-HU" sz="72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Jutasi</a:t>
            </a:r>
            <a:r>
              <a:rPr lang="hu-HU" sz="72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 lakótelepet érintő fejlesztések (Veszprém, 08.29.)</a:t>
            </a:r>
          </a:p>
          <a:p>
            <a:pPr marL="342900" indent="-342900"/>
            <a:r>
              <a:rPr lang="hu-HU" sz="72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Művészeti, kreatív koncepciók (Veszprém, 09.14.)</a:t>
            </a:r>
          </a:p>
          <a:p>
            <a:pPr marL="342900" indent="-342900"/>
            <a:r>
              <a:rPr lang="hu-HU" sz="72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Pannon Egyetem-EKF</a:t>
            </a:r>
            <a:r>
              <a:rPr lang="hu-HU" sz="7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 </a:t>
            </a:r>
            <a:r>
              <a:rPr lang="hu-HU" sz="72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közös projektek + generációs híd koncepció (09.30.)</a:t>
            </a:r>
          </a:p>
          <a:p>
            <a:pPr marL="342900" indent="-342900"/>
            <a:r>
              <a:rPr lang="hu-HU" sz="72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Régiós kapcsolódási lehetőségek bemutatása:</a:t>
            </a:r>
          </a:p>
          <a:p>
            <a:pPr marL="342900" indent="-342900"/>
            <a:r>
              <a:rPr lang="hu-HU" sz="72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Zirc (szeptember 28.)</a:t>
            </a:r>
          </a:p>
          <a:p>
            <a:pPr marL="342900" indent="-342900"/>
            <a:r>
              <a:rPr lang="hu-HU" sz="72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Hévíz (október 4.)</a:t>
            </a:r>
          </a:p>
          <a:p>
            <a:pPr marL="342900" indent="-342900"/>
            <a:r>
              <a:rPr lang="hu-HU" sz="72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Berhida (október 7.)</a:t>
            </a:r>
          </a:p>
          <a:p>
            <a:pPr marL="0" indent="0" algn="ctr">
              <a:buNone/>
            </a:pPr>
            <a:r>
              <a:rPr lang="hu-HU" sz="7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ÖSSZESEN 7 ALKALOM 2021-ben</a:t>
            </a:r>
          </a:p>
          <a:p>
            <a:pPr marL="342900" indent="-342900"/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endParaRPr lang="hu-HU" dirty="0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1485AF0-3B5F-479A-9538-2E5790DDA16C}"/>
              </a:ext>
            </a:extLst>
          </p:cNvPr>
          <p:cNvSpPr txBox="1">
            <a:spLocks/>
          </p:cNvSpPr>
          <p:nvPr/>
        </p:nvSpPr>
        <p:spPr>
          <a:xfrm>
            <a:off x="1640838" y="3558968"/>
            <a:ext cx="3888828" cy="8433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hu-HU" sz="4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Célcsoport: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42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civilek, önkormányzatok, intézmények, </a:t>
            </a:r>
            <a:r>
              <a:rPr lang="hu-HU" sz="42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magánszemélyek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342900" indent="-342900"/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Nyíl: felfelé-lefelé mutató 6">
            <a:extLst>
              <a:ext uri="{FF2B5EF4-FFF2-40B4-BE49-F238E27FC236}">
                <a16:creationId xmlns:a16="http://schemas.microsoft.com/office/drawing/2014/main" id="{AEBD4598-F15B-4D0B-93D8-256A0B72C9E7}"/>
              </a:ext>
            </a:extLst>
          </p:cNvPr>
          <p:cNvSpPr/>
          <p:nvPr/>
        </p:nvSpPr>
        <p:spPr>
          <a:xfrm rot="16200000">
            <a:off x="5944047" y="3449350"/>
            <a:ext cx="504825" cy="10231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 descr="A képen játék látható&#10;&#10;Automatikusan generált leírás">
            <a:extLst>
              <a:ext uri="{FF2B5EF4-FFF2-40B4-BE49-F238E27FC236}">
                <a16:creationId xmlns:a16="http://schemas.microsoft.com/office/drawing/2014/main" id="{6C95CA78-CDE4-4E51-AAB1-BDBAA3BDA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90" y="368762"/>
            <a:ext cx="5339511" cy="2031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artalom helye 2">
            <a:extLst>
              <a:ext uri="{FF2B5EF4-FFF2-40B4-BE49-F238E27FC236}">
                <a16:creationId xmlns:a16="http://schemas.microsoft.com/office/drawing/2014/main" id="{97B56430-1055-43A2-8636-89677390143A}"/>
              </a:ext>
            </a:extLst>
          </p:cNvPr>
          <p:cNvSpPr txBox="1">
            <a:spLocks/>
          </p:cNvSpPr>
          <p:nvPr/>
        </p:nvSpPr>
        <p:spPr>
          <a:xfrm>
            <a:off x="304800" y="4921247"/>
            <a:ext cx="5990897" cy="13056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6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2022-től</a:t>
            </a:r>
          </a:p>
          <a:p>
            <a:pPr marL="285750" indent="-285750"/>
            <a:r>
              <a:rPr lang="hu-HU" sz="6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Hogyan valósult meg VELED? </a:t>
            </a:r>
            <a:r>
              <a:rPr lang="hu-HU" sz="66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Koprodukciós, kiszervezett, bepályázott és megvalósuló minta/sikerprojektek bemutatása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342900" indent="-342900"/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9B7DBE5A-70B7-4C94-998E-D86996BB755D}"/>
              </a:ext>
            </a:extLst>
          </p:cNvPr>
          <p:cNvSpPr/>
          <p:nvPr/>
        </p:nvSpPr>
        <p:spPr>
          <a:xfrm rot="7380000">
            <a:off x="4436968" y="-1665869"/>
            <a:ext cx="4894611" cy="12921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 </a:t>
            </a:r>
          </a:p>
        </p:txBody>
      </p:sp>
      <p:sp>
        <p:nvSpPr>
          <p:cNvPr id="15" name="Téglalap: lekerekített 14">
            <a:extLst>
              <a:ext uri="{FF2B5EF4-FFF2-40B4-BE49-F238E27FC236}">
                <a16:creationId xmlns:a16="http://schemas.microsoft.com/office/drawing/2014/main" id="{751C6354-9444-40BA-8978-A5FED99C68A6}"/>
              </a:ext>
            </a:extLst>
          </p:cNvPr>
          <p:cNvSpPr/>
          <p:nvPr/>
        </p:nvSpPr>
        <p:spPr>
          <a:xfrm rot="19020000">
            <a:off x="175402" y="7382010"/>
            <a:ext cx="7391202" cy="1154470"/>
          </a:xfrm>
          <a:prstGeom prst="roundRect">
            <a:avLst>
              <a:gd name="adj" fmla="val 50000"/>
            </a:avLst>
          </a:prstGeom>
          <a:solidFill>
            <a:srgbClr val="2E427D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8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F52C5F-B9CD-4E5E-9CF0-EB6B697B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7963"/>
            <a:ext cx="9620250" cy="473074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70C0"/>
                </a:solidFill>
              </a:rPr>
              <a:t>VEB 2023 Együtt okosabb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6B8DB7-A311-442C-8360-AC5393C32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805520"/>
            <a:ext cx="5620722" cy="2092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33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Cél: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600" dirty="0">
                <a:latin typeface="Corbel Light" panose="020B0303020204020204" pitchFamily="34" charset="0"/>
              </a:rPr>
              <a:t>Felkészítés sikeres projektek megvalósítására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600" dirty="0">
                <a:latin typeface="Corbel Light" panose="020B0303020204020204" pitchFamily="34" charset="0"/>
              </a:rPr>
              <a:t>Horizontális értékeink átadása, az elvek gyakorlattá fordítása</a:t>
            </a:r>
          </a:p>
          <a:p>
            <a:pPr marL="0" indent="0">
              <a:buNone/>
            </a:pPr>
            <a:endParaRPr lang="hu-HU" sz="2600" dirty="0">
              <a:latin typeface="Corbel Light" panose="020B0303020204020204" pitchFamily="34" charset="0"/>
            </a:endParaRPr>
          </a:p>
          <a:p>
            <a:pPr marL="0" indent="0" algn="ctr">
              <a:buNone/>
            </a:pPr>
            <a:r>
              <a:rPr lang="hu-HU" sz="2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Képzés jellegű workshopok szervezése, többségében saját kollégák prezentálásában</a:t>
            </a:r>
          </a:p>
          <a:p>
            <a:pPr marL="0" indent="0">
              <a:buNone/>
            </a:pPr>
            <a:endParaRPr lang="hu-HU" sz="2600" b="1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0" indent="0">
              <a:buNone/>
            </a:pPr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endParaRPr lang="hu-HU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9E724DD5-D1AB-4975-A90A-520B15E575D1}"/>
              </a:ext>
            </a:extLst>
          </p:cNvPr>
          <p:cNvSpPr txBox="1">
            <a:spLocks/>
          </p:cNvSpPr>
          <p:nvPr/>
        </p:nvSpPr>
        <p:spPr>
          <a:xfrm>
            <a:off x="6884274" y="3053481"/>
            <a:ext cx="5223643" cy="369121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hu-HU" sz="7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Tematika:</a:t>
            </a:r>
          </a:p>
          <a:p>
            <a:pPr marL="0" lvl="0" indent="0">
              <a:buNone/>
            </a:pPr>
            <a:r>
              <a:rPr lang="hu-HU" sz="7200" b="1" dirty="0">
                <a:latin typeface="Corbel Light" panose="020B0303020204020204" pitchFamily="34" charset="0"/>
              </a:rPr>
              <a:t>2021</a:t>
            </a:r>
          </a:p>
          <a:p>
            <a:pPr lvl="0"/>
            <a:r>
              <a:rPr lang="hu-HU" sz="7200" b="1" dirty="0">
                <a:latin typeface="Corbel Light" panose="020B0303020204020204" pitchFamily="34" charset="0"/>
              </a:rPr>
              <a:t>Pályázatírás, projekttervezés, pályázati költségtervezés, pénzügyi szabályok</a:t>
            </a:r>
            <a:r>
              <a:rPr lang="hu-HU" sz="7200" dirty="0">
                <a:latin typeface="Corbel Light" panose="020B0303020204020204" pitchFamily="34" charset="0"/>
              </a:rPr>
              <a:t>: 10 alkalom, (Veszprém + vidék)</a:t>
            </a:r>
          </a:p>
          <a:p>
            <a:pPr lvl="0">
              <a:spcAft>
                <a:spcPts val="1200"/>
              </a:spcAft>
            </a:pPr>
            <a:r>
              <a:rPr lang="hu-HU" sz="7200" b="1" dirty="0">
                <a:latin typeface="Corbel Light" panose="020B0303020204020204" pitchFamily="34" charset="0"/>
              </a:rPr>
              <a:t>Kommunikációs ismeretek bővítése</a:t>
            </a:r>
            <a:r>
              <a:rPr lang="hu-HU" sz="7200" dirty="0">
                <a:latin typeface="Corbel Light" panose="020B0303020204020204" pitchFamily="34" charset="0"/>
              </a:rPr>
              <a:t>: 3 alkalom (2021.07.01., 2021. október, 2022. február)</a:t>
            </a:r>
          </a:p>
          <a:p>
            <a:pPr lvl="0">
              <a:spcAft>
                <a:spcPts val="1200"/>
              </a:spcAft>
            </a:pPr>
            <a:r>
              <a:rPr lang="hu-HU" sz="7200" b="1" dirty="0">
                <a:latin typeface="Corbel Light" panose="020B0303020204020204" pitchFamily="34" charset="0"/>
              </a:rPr>
              <a:t>Esélynapok, szemléletformáló workshopok</a:t>
            </a:r>
            <a:r>
              <a:rPr lang="hu-HU" sz="7200" dirty="0">
                <a:latin typeface="Corbel Light" panose="020B0303020204020204" pitchFamily="34" charset="0"/>
              </a:rPr>
              <a:t>: 2 alkalom (2021. október, 2022. március)</a:t>
            </a:r>
          </a:p>
          <a:p>
            <a:pPr lvl="0"/>
            <a:r>
              <a:rPr lang="hu-HU" sz="7200" b="1" dirty="0">
                <a:latin typeface="Corbel Light" panose="020B0303020204020204" pitchFamily="34" charset="0"/>
              </a:rPr>
              <a:t>Zöld rendezvényszervező workshop</a:t>
            </a:r>
            <a:r>
              <a:rPr lang="hu-HU" sz="7200" dirty="0">
                <a:latin typeface="Corbel Light" panose="020B0303020204020204" pitchFamily="34" charset="0"/>
              </a:rPr>
              <a:t>: 3 alkalom (2021. 07.01., 2021. október, 2022. január)</a:t>
            </a:r>
            <a:endParaRPr lang="hu-HU" dirty="0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1485AF0-3B5F-479A-9538-2E5790DDA16C}"/>
              </a:ext>
            </a:extLst>
          </p:cNvPr>
          <p:cNvSpPr txBox="1">
            <a:spLocks/>
          </p:cNvSpPr>
          <p:nvPr/>
        </p:nvSpPr>
        <p:spPr>
          <a:xfrm>
            <a:off x="490538" y="3104887"/>
            <a:ext cx="4761187" cy="8433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hu-HU" sz="4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Célcsoport: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55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civilek, önkormányzatok, intézmények, vállalkozások</a:t>
            </a:r>
            <a:endParaRPr lang="hu-HU" sz="5500" u="sng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hu-HU" sz="55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342900" indent="-342900"/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endParaRPr lang="hu-HU" dirty="0"/>
          </a:p>
        </p:txBody>
      </p:sp>
      <p:sp>
        <p:nvSpPr>
          <p:cNvPr id="7" name="Nyíl: felfelé-lefelé mutató 6">
            <a:extLst>
              <a:ext uri="{FF2B5EF4-FFF2-40B4-BE49-F238E27FC236}">
                <a16:creationId xmlns:a16="http://schemas.microsoft.com/office/drawing/2014/main" id="{AEBD4598-F15B-4D0B-93D8-256A0B72C9E7}"/>
              </a:ext>
            </a:extLst>
          </p:cNvPr>
          <p:cNvSpPr/>
          <p:nvPr/>
        </p:nvSpPr>
        <p:spPr>
          <a:xfrm rot="16200000">
            <a:off x="5815587" y="3015000"/>
            <a:ext cx="504825" cy="10231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A6A19A2B-FE3A-4106-B05D-C0CE40C8A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45" y="-107888"/>
            <a:ext cx="2958818" cy="2958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artalom helye 2">
            <a:extLst>
              <a:ext uri="{FF2B5EF4-FFF2-40B4-BE49-F238E27FC236}">
                <a16:creationId xmlns:a16="http://schemas.microsoft.com/office/drawing/2014/main" id="{25A6D3E5-4287-4BA5-A26C-6EACDABA32C6}"/>
              </a:ext>
            </a:extLst>
          </p:cNvPr>
          <p:cNvSpPr txBox="1">
            <a:spLocks/>
          </p:cNvSpPr>
          <p:nvPr/>
        </p:nvSpPr>
        <p:spPr>
          <a:xfrm>
            <a:off x="369608" y="4165254"/>
            <a:ext cx="6094254" cy="1743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33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2022-től</a:t>
            </a:r>
          </a:p>
          <a:p>
            <a:r>
              <a:rPr lang="hu-HU" sz="2600" dirty="0">
                <a:latin typeface="Corbel Light" panose="020B0303020204020204" pitchFamily="34" charset="0"/>
              </a:rPr>
              <a:t>kislétszámú, specifikált képzések pl. turisztikai vállalkozások zöldítése, fogyatékossággal élők, itt élő külföldiek megszólítása</a:t>
            </a:r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endParaRPr lang="hu-HU" dirty="0"/>
          </a:p>
        </p:txBody>
      </p:sp>
      <p:sp>
        <p:nvSpPr>
          <p:cNvPr id="13" name="Téglalap: lekerekített 12">
            <a:extLst>
              <a:ext uri="{FF2B5EF4-FFF2-40B4-BE49-F238E27FC236}">
                <a16:creationId xmlns:a16="http://schemas.microsoft.com/office/drawing/2014/main" id="{83611B8A-0103-4002-B6A1-0070946753A4}"/>
              </a:ext>
            </a:extLst>
          </p:cNvPr>
          <p:cNvSpPr/>
          <p:nvPr/>
        </p:nvSpPr>
        <p:spPr>
          <a:xfrm rot="13260000">
            <a:off x="2095869" y="7374945"/>
            <a:ext cx="7023795" cy="2296210"/>
          </a:xfrm>
          <a:prstGeom prst="roundRect">
            <a:avLst>
              <a:gd name="adj" fmla="val 50000"/>
            </a:avLst>
          </a:prstGeom>
          <a:solidFill>
            <a:srgbClr val="F3E487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 </a:t>
            </a:r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6BE5DC4A-3B65-427E-BC71-3123CDC267C7}"/>
              </a:ext>
            </a:extLst>
          </p:cNvPr>
          <p:cNvSpPr/>
          <p:nvPr/>
        </p:nvSpPr>
        <p:spPr>
          <a:xfrm rot="19020000">
            <a:off x="5315852" y="-1160359"/>
            <a:ext cx="7391202" cy="1154470"/>
          </a:xfrm>
          <a:prstGeom prst="roundRect">
            <a:avLst>
              <a:gd name="adj" fmla="val 50000"/>
            </a:avLst>
          </a:prstGeom>
          <a:solidFill>
            <a:srgbClr val="2E427D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61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F52C5F-B9CD-4E5E-9CF0-EB6B697B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7963"/>
            <a:ext cx="9620250" cy="473074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0070C0"/>
                </a:solidFill>
              </a:rPr>
              <a:t>Közös nevező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6B8DB7-A311-442C-8360-AC5393C32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915" y="869520"/>
            <a:ext cx="6131067" cy="272844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sz="55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Cél:</a:t>
            </a:r>
          </a:p>
          <a:p>
            <a:r>
              <a:rPr lang="hu-HU" sz="5500" dirty="0">
                <a:latin typeface="Corbel Light" panose="020B0303020204020204" pitchFamily="34" charset="0"/>
              </a:rPr>
              <a:t>nemzetközi jó tapasztalatok megismerése, átvétele</a:t>
            </a:r>
          </a:p>
          <a:p>
            <a:r>
              <a:rPr lang="hu-HU" sz="5500" dirty="0">
                <a:latin typeface="Corbel Light" panose="020B0303020204020204" pitchFamily="34" charset="0"/>
              </a:rPr>
              <a:t>tanulás a kudarcokból</a:t>
            </a:r>
          </a:p>
          <a:p>
            <a:r>
              <a:rPr lang="hu-HU" sz="5500" dirty="0">
                <a:latin typeface="Corbel Light" panose="020B0303020204020204" pitchFamily="34" charset="0"/>
              </a:rPr>
              <a:t>tapasztalatcsere az EKF közösségben </a:t>
            </a:r>
          </a:p>
          <a:p>
            <a:r>
              <a:rPr lang="hu-HU" sz="5500" dirty="0">
                <a:latin typeface="Corbel Light" panose="020B0303020204020204" pitchFamily="34" charset="0"/>
              </a:rPr>
              <a:t>találkozások EKF városok képviselőivel, projektek menedzsereivel</a:t>
            </a:r>
          </a:p>
          <a:p>
            <a:endParaRPr lang="hu-HU" sz="4500" dirty="0">
              <a:latin typeface="Corbel Light" panose="020B0303020204020204" pitchFamily="34" charset="0"/>
            </a:endParaRPr>
          </a:p>
          <a:p>
            <a:pPr marL="0" indent="0" algn="ctr">
              <a:buNone/>
            </a:pPr>
            <a:r>
              <a:rPr lang="hu-HU" sz="6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Workshopok </a:t>
            </a:r>
            <a:r>
              <a:rPr lang="hu-HU" sz="6200" b="1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szervezése programgazdákkal</a:t>
            </a:r>
            <a:endParaRPr lang="hu-HU" sz="6200" b="1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0" indent="0">
              <a:buNone/>
            </a:pPr>
            <a:endParaRPr lang="hu-HU" sz="3300" b="1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0" indent="0">
              <a:buNone/>
            </a:pPr>
            <a:endParaRPr lang="hu-HU" sz="2600" b="1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0" indent="0">
              <a:buNone/>
            </a:pPr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endParaRPr lang="hu-HU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9E724DD5-D1AB-4975-A90A-520B15E575D1}"/>
              </a:ext>
            </a:extLst>
          </p:cNvPr>
          <p:cNvSpPr txBox="1">
            <a:spLocks/>
          </p:cNvSpPr>
          <p:nvPr/>
        </p:nvSpPr>
        <p:spPr>
          <a:xfrm>
            <a:off x="6828572" y="3727174"/>
            <a:ext cx="4891138" cy="283476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hu-HU" sz="33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Tematika 2021.11.-2022.03.31:</a:t>
            </a:r>
          </a:p>
          <a:p>
            <a:pPr marL="0" lvl="0" indent="0" algn="ctr">
              <a:buNone/>
            </a:pPr>
            <a:endParaRPr lang="hu-HU" sz="1500" b="1" dirty="0">
              <a:latin typeface="Corbel Light" panose="020B0303020204020204" pitchFamily="34" charset="0"/>
            </a:endParaRPr>
          </a:p>
          <a:p>
            <a:pPr marL="0" lvl="0" indent="0" algn="ctr">
              <a:buNone/>
            </a:pPr>
            <a:r>
              <a:rPr lang="hu-HU" sz="4000" b="1" dirty="0">
                <a:latin typeface="Corbel Light" panose="020B0303020204020204" pitchFamily="34" charset="0"/>
              </a:rPr>
              <a:t>Egy alkalom felépítése: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hu-HU" sz="4000" dirty="0">
                <a:latin typeface="Corbel Light" panose="020B0303020204020204" pitchFamily="34" charset="0"/>
              </a:rPr>
              <a:t>Előadás vagy kerekasztalbeszélgetés a Pannon Egyetemen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hu-HU" sz="4000" dirty="0">
                <a:latin typeface="Corbel Light" panose="020B0303020204020204" pitchFamily="34" charset="0"/>
              </a:rPr>
              <a:t>Nyitott workshop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hu-HU" sz="7200" b="1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81485AF0-3B5F-479A-9538-2E5790DDA16C}"/>
              </a:ext>
            </a:extLst>
          </p:cNvPr>
          <p:cNvSpPr txBox="1">
            <a:spLocks/>
          </p:cNvSpPr>
          <p:nvPr/>
        </p:nvSpPr>
        <p:spPr>
          <a:xfrm>
            <a:off x="239916" y="4222315"/>
            <a:ext cx="5223643" cy="122432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hu-HU" sz="4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Célcsoport: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4200" dirty="0">
                <a:solidFill>
                  <a:schemeClr val="tx1">
                    <a:lumMod val="90000"/>
                    <a:lumOff val="10000"/>
                  </a:schemeClr>
                </a:solidFill>
                <a:latin typeface="Corbel Light" panose="020B0303020204020204" pitchFamily="34" charset="0"/>
              </a:rPr>
              <a:t>civilek, önkormányzatok, intézmények, vállalkozások, rendezvényszervezők, egyetemi hallgatók</a:t>
            </a:r>
            <a:endParaRPr lang="hu-HU" sz="4200" u="sng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pPr marL="342900" indent="-342900"/>
            <a:endParaRPr lang="hu-HU" sz="6200" dirty="0">
              <a:solidFill>
                <a:schemeClr val="tx1">
                  <a:lumMod val="90000"/>
                  <a:lumOff val="10000"/>
                </a:schemeClr>
              </a:solidFill>
              <a:latin typeface="Corbel Light" panose="020B0303020204020204" pitchFamily="34" charset="0"/>
            </a:endParaRPr>
          </a:p>
          <a:p>
            <a:endParaRPr lang="hu-HU" dirty="0"/>
          </a:p>
        </p:txBody>
      </p:sp>
      <p:sp>
        <p:nvSpPr>
          <p:cNvPr id="7" name="Nyíl: felfelé-lefelé mutató 6">
            <a:extLst>
              <a:ext uri="{FF2B5EF4-FFF2-40B4-BE49-F238E27FC236}">
                <a16:creationId xmlns:a16="http://schemas.microsoft.com/office/drawing/2014/main" id="{AEBD4598-F15B-4D0B-93D8-256A0B72C9E7}"/>
              </a:ext>
            </a:extLst>
          </p:cNvPr>
          <p:cNvSpPr/>
          <p:nvPr/>
        </p:nvSpPr>
        <p:spPr>
          <a:xfrm rot="16200000">
            <a:off x="5928014" y="4132429"/>
            <a:ext cx="504825" cy="10231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964D336-56D9-4155-AAB5-8244C554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20" y="0"/>
            <a:ext cx="4891138" cy="3261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84A90CAC-5C0A-4F48-9127-65E464274796}"/>
              </a:ext>
            </a:extLst>
          </p:cNvPr>
          <p:cNvSpPr/>
          <p:nvPr/>
        </p:nvSpPr>
        <p:spPr>
          <a:xfrm rot="7380000">
            <a:off x="-2207391" y="7055267"/>
            <a:ext cx="4894611" cy="12921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6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9AB6424E-9144-40AB-B703-2423E19EC957}"/>
              </a:ext>
            </a:extLst>
          </p:cNvPr>
          <p:cNvSpPr/>
          <p:nvPr/>
        </p:nvSpPr>
        <p:spPr>
          <a:xfrm>
            <a:off x="-165100" y="-292100"/>
            <a:ext cx="12966700" cy="745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833255E1-9443-4290-9879-CFFD8C6AC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82" y="507750"/>
            <a:ext cx="4287213" cy="4287213"/>
          </a:xfrm>
          <a:prstGeom prst="rect">
            <a:avLst/>
          </a:prstGeom>
        </p:spPr>
      </p:pic>
      <p:sp>
        <p:nvSpPr>
          <p:cNvPr id="14" name="Szöveg helye 1">
            <a:extLst>
              <a:ext uri="{FF2B5EF4-FFF2-40B4-BE49-F238E27FC236}">
                <a16:creationId xmlns:a16="http://schemas.microsoft.com/office/drawing/2014/main" id="{9D077610-10C3-4A76-82A5-42B85BA96458}"/>
              </a:ext>
            </a:extLst>
          </p:cNvPr>
          <p:cNvSpPr txBox="1">
            <a:spLocks/>
          </p:cNvSpPr>
          <p:nvPr/>
        </p:nvSpPr>
        <p:spPr>
          <a:xfrm>
            <a:off x="1987409" y="3326339"/>
            <a:ext cx="8207375" cy="270148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kern="1200" baseline="0">
                <a:solidFill>
                  <a:srgbClr val="0A1E5A"/>
                </a:solidFill>
                <a:latin typeface="IBM Plex Sans Medium" panose="020B060305020300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5400" kern="900">
                <a:solidFill>
                  <a:srgbClr val="0A1F59"/>
                </a:solidFill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380375688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 Templates">
  <a:themeElements>
    <a:clrScheme name="VEB Colour theme">
      <a:dk1>
        <a:srgbClr val="0A1E5A"/>
      </a:dk1>
      <a:lt1>
        <a:sysClr val="window" lastClr="FFFFFF"/>
      </a:lt1>
      <a:dk2>
        <a:srgbClr val="2D427D"/>
      </a:dk2>
      <a:lt2>
        <a:srgbClr val="E6F5F5"/>
      </a:lt2>
      <a:accent1>
        <a:srgbClr val="F5E687"/>
      </a:accent1>
      <a:accent2>
        <a:srgbClr val="FA8273"/>
      </a:accent2>
      <a:accent3>
        <a:srgbClr val="0F6446"/>
      </a:accent3>
      <a:accent4>
        <a:srgbClr val="C35AB4"/>
      </a:accent4>
      <a:accent5>
        <a:srgbClr val="78C8AA"/>
      </a:accent5>
      <a:accent6>
        <a:srgbClr val="FFB432"/>
      </a:accent6>
      <a:hlink>
        <a:srgbClr val="FA8273"/>
      </a:hlink>
      <a:folHlink>
        <a:srgbClr val="C35AB4"/>
      </a:folHlink>
    </a:clrScheme>
    <a:fontScheme name="VEB">
      <a:majorFont>
        <a:latin typeface="IBM Plex Sans Medium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_VEB-2023__PPT-sablon-template--2___2019-11-11" id="{7B01E38A-ECCB-4F82-96D9-EF6553A2F9D5}" vid="{05504980-6BAD-4A7A-AE52-7F107F1957CB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6C1D3E79C599C47831FBFC723E0B9CF" ma:contentTypeVersion="15" ma:contentTypeDescription="Új dokumentum létrehozása." ma:contentTypeScope="" ma:versionID="aa66f2c031f5c7a3456836f3a381baa9">
  <xsd:schema xmlns:xsd="http://www.w3.org/2001/XMLSchema" xmlns:xs="http://www.w3.org/2001/XMLSchema" xmlns:p="http://schemas.microsoft.com/office/2006/metadata/properties" xmlns:ns1="http://schemas.microsoft.com/sharepoint/v3" xmlns:ns2="b9fee57a-8dc8-4af0-bd33-b129257f8127" xmlns:ns3="bc8d085e-232a-4b3a-9fac-94df045e745e" targetNamespace="http://schemas.microsoft.com/office/2006/metadata/properties" ma:root="true" ma:fieldsID="162e2b458ae7a2680e9da365324e78d0" ns1:_="" ns2:_="" ns3:_="">
    <xsd:import namespace="http://schemas.microsoft.com/sharepoint/v3"/>
    <xsd:import namespace="b9fee57a-8dc8-4af0-bd33-b129257f8127"/>
    <xsd:import namespace="bc8d085e-232a-4b3a-9fac-94df045e74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gységesített megfelelőségi házirend tulajdonságai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Egységesített megfelelőségi házirend felhasználóifelület-művelet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ee57a-8dc8-4af0-bd33-b129257f8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d085e-232a-4b3a-9fac-94df045e745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B5262-B99B-4336-9B12-F49EB520DCE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A9E6E29-1FDF-479E-9F81-C24EA40B7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DCBC41-E15D-4F58-9E96-F55D4C04EF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9fee57a-8dc8-4af0-bd33-b129257f8127"/>
    <ds:schemaRef ds:uri="bc8d085e-232a-4b3a-9fac-94df045e74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380</Words>
  <Application>Microsoft Office PowerPoint</Application>
  <PresentationFormat>Szélesvásznú</PresentationFormat>
  <Paragraphs>83</Paragraphs>
  <Slides>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Diacímek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Corbel Light</vt:lpstr>
      <vt:lpstr>Courier New</vt:lpstr>
      <vt:lpstr>IBM Plex Sans</vt:lpstr>
      <vt:lpstr>IBM Plex Sans Medium</vt:lpstr>
      <vt:lpstr>IBM Plex Sans SemiBold</vt:lpstr>
      <vt:lpstr>Office-téma</vt:lpstr>
      <vt:lpstr>SLIDES Templates</vt:lpstr>
      <vt:lpstr>Közösségi bevonás program </vt:lpstr>
      <vt:lpstr>PowerPoint-bemutató</vt:lpstr>
      <vt:lpstr> Információ és tudásmegosztás  &gt;személyes kontaktusok számának növelése  &gt;EKF családban felhalmozódó tudás átadása  &gt;képessé tétel a nemzetközi színtérre való kilépésre </vt:lpstr>
      <vt:lpstr>VEB 2023 VELED</vt:lpstr>
      <vt:lpstr>VEB 2023 Együtt okosabb</vt:lpstr>
      <vt:lpstr>Közös nevező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>Bonyhádi Szilvia</cp:lastModifiedBy>
  <cp:revision>1</cp:revision>
  <dcterms:created xsi:type="dcterms:W3CDTF">2021-11-26T14:20:16Z</dcterms:created>
  <dcterms:modified xsi:type="dcterms:W3CDTF">2022-01-18T09:04:51Z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0x01010076C1D3E79C599C47831FBFC723E0B9CF</vt:lpwstr>
  </property>
</Properties>
</file>