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2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3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media/image53.jpg" ContentType="image/jpeg"/>
  <Override PartName="/ppt/media/image57.jpg" ContentType="image/jpeg"/>
  <Override PartName="/ppt/media/image61.jpg" ContentType="image/jpeg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  <p:sldMasterId id="2147483724" r:id="rId6"/>
    <p:sldMasterId id="2147483736" r:id="rId7"/>
    <p:sldMasterId id="2147483748" r:id="rId8"/>
    <p:sldMasterId id="2147483788" r:id="rId9"/>
    <p:sldMasterId id="2147483800" r:id="rId10"/>
    <p:sldMasterId id="2147483828" r:id="rId11"/>
    <p:sldMasterId id="2147483840" r:id="rId12"/>
    <p:sldMasterId id="2147483852" r:id="rId13"/>
    <p:sldMasterId id="2147483869" r:id="rId14"/>
    <p:sldMasterId id="2147483881" r:id="rId15"/>
    <p:sldMasterId id="2147483884" r:id="rId16"/>
    <p:sldMasterId id="2147483894" r:id="rId17"/>
  </p:sldMasterIdLst>
  <p:notesMasterIdLst>
    <p:notesMasterId r:id="rId89"/>
  </p:notesMasterIdLst>
  <p:sldIdLst>
    <p:sldId id="356" r:id="rId18"/>
    <p:sldId id="257" r:id="rId19"/>
    <p:sldId id="377" r:id="rId20"/>
    <p:sldId id="378" r:id="rId21"/>
    <p:sldId id="379" r:id="rId22"/>
    <p:sldId id="316" r:id="rId23"/>
    <p:sldId id="371" r:id="rId24"/>
    <p:sldId id="380" r:id="rId25"/>
    <p:sldId id="262" r:id="rId26"/>
    <p:sldId id="282" r:id="rId27"/>
    <p:sldId id="344" r:id="rId28"/>
    <p:sldId id="261" r:id="rId29"/>
    <p:sldId id="268" r:id="rId30"/>
    <p:sldId id="373" r:id="rId31"/>
    <p:sldId id="332" r:id="rId32"/>
    <p:sldId id="374" r:id="rId33"/>
    <p:sldId id="274" r:id="rId34"/>
    <p:sldId id="345" r:id="rId35"/>
    <p:sldId id="385" r:id="rId36"/>
    <p:sldId id="383" r:id="rId37"/>
    <p:sldId id="384" r:id="rId38"/>
    <p:sldId id="376" r:id="rId39"/>
    <p:sldId id="338" r:id="rId40"/>
    <p:sldId id="386" r:id="rId41"/>
    <p:sldId id="367" r:id="rId42"/>
    <p:sldId id="260" r:id="rId43"/>
    <p:sldId id="321" r:id="rId44"/>
    <p:sldId id="323" r:id="rId45"/>
    <p:sldId id="389" r:id="rId46"/>
    <p:sldId id="388" r:id="rId47"/>
    <p:sldId id="387" r:id="rId48"/>
    <p:sldId id="390" r:id="rId49"/>
    <p:sldId id="391" r:id="rId50"/>
    <p:sldId id="269" r:id="rId51"/>
    <p:sldId id="328" r:id="rId52"/>
    <p:sldId id="351" r:id="rId53"/>
    <p:sldId id="342" r:id="rId54"/>
    <p:sldId id="358" r:id="rId55"/>
    <p:sldId id="340" r:id="rId56"/>
    <p:sldId id="333" r:id="rId57"/>
    <p:sldId id="339" r:id="rId58"/>
    <p:sldId id="354" r:id="rId59"/>
    <p:sldId id="392" r:id="rId60"/>
    <p:sldId id="334" r:id="rId61"/>
    <p:sldId id="355" r:id="rId62"/>
    <p:sldId id="429" r:id="rId63"/>
    <p:sldId id="546" r:id="rId64"/>
    <p:sldId id="553" r:id="rId65"/>
    <p:sldId id="416" r:id="rId66"/>
    <p:sldId id="434" r:id="rId67"/>
    <p:sldId id="455" r:id="rId68"/>
    <p:sldId id="456" r:id="rId69"/>
    <p:sldId id="460" r:id="rId70"/>
    <p:sldId id="441" r:id="rId71"/>
    <p:sldId id="440" r:id="rId72"/>
    <p:sldId id="548" r:id="rId73"/>
    <p:sldId id="550" r:id="rId74"/>
    <p:sldId id="554" r:id="rId75"/>
    <p:sldId id="428" r:id="rId76"/>
    <p:sldId id="551" r:id="rId77"/>
    <p:sldId id="424" r:id="rId78"/>
    <p:sldId id="422" r:id="rId79"/>
    <p:sldId id="425" r:id="rId80"/>
    <p:sldId id="431" r:id="rId81"/>
    <p:sldId id="552" r:id="rId82"/>
    <p:sldId id="446" r:id="rId83"/>
    <p:sldId id="457" r:id="rId84"/>
    <p:sldId id="433" r:id="rId85"/>
    <p:sldId id="555" r:id="rId86"/>
    <p:sldId id="556" r:id="rId87"/>
    <p:sldId id="292" r:id="rId8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70C9D6-4B00-4AB2-9C24-6D3D5F1735DE}" v="18" dt="2022-03-23T07:51:37.359"/>
    <p1510:client id="{9A293D1E-991D-46AC-A1B5-3F04C918FCD7}" vWet="2" dt="2022-03-23T07:46:12.6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960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slide" Target="slides/slide67.xml"/><Relationship Id="rId89" Type="http://schemas.openxmlformats.org/officeDocument/2006/relationships/notesMaster" Target="notesMasters/notesMaster1.xml"/><Relationship Id="rId16" Type="http://schemas.openxmlformats.org/officeDocument/2006/relationships/slideMaster" Target="slideMasters/slideMaster13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5" Type="http://schemas.openxmlformats.org/officeDocument/2006/relationships/slideMaster" Target="slideMasters/slideMaster2.xml"/><Relationship Id="rId90" Type="http://schemas.openxmlformats.org/officeDocument/2006/relationships/presProps" Target="presProps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80" Type="http://schemas.openxmlformats.org/officeDocument/2006/relationships/slide" Target="slides/slide63.xml"/><Relationship Id="rId85" Type="http://schemas.openxmlformats.org/officeDocument/2006/relationships/slide" Target="slides/slide68.xml"/><Relationship Id="rId93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slide" Target="slides/slide66.xml"/><Relationship Id="rId88" Type="http://schemas.openxmlformats.org/officeDocument/2006/relationships/slide" Target="slides/slide71.xml"/><Relationship Id="rId9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slide" Target="slides/slide69.xml"/><Relationship Id="rId9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4.xml"/><Relationship Id="rId92" Type="http://schemas.openxmlformats.org/officeDocument/2006/relationships/theme" Target="theme/theme1.xml"/><Relationship Id="rId2" Type="http://schemas.openxmlformats.org/officeDocument/2006/relationships/customXml" Target="../customXml/item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slide" Target="slides/slide70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56" Type="http://schemas.openxmlformats.org/officeDocument/2006/relationships/slide" Target="slides/slide39.xml"/><Relationship Id="rId77" Type="http://schemas.openxmlformats.org/officeDocument/2006/relationships/slide" Target="slides/slide60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0.svg"/><Relationship Id="rId16" Type="http://schemas.openxmlformats.org/officeDocument/2006/relationships/image" Target="../media/image34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0.svg"/><Relationship Id="rId16" Type="http://schemas.openxmlformats.org/officeDocument/2006/relationships/image" Target="../media/image34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9A5034-72FA-4E37-83FE-DE680F5A2D38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0BE1605-4300-4E36-9D4C-E01CF6F416F9}">
      <dgm:prSet/>
      <dgm:spPr/>
      <dgm:t>
        <a:bodyPr/>
        <a:lstStyle/>
        <a:p>
          <a:r>
            <a:rPr lang="en-US"/>
            <a:t>“Culture led regeneration”</a:t>
          </a:r>
        </a:p>
      </dgm:t>
    </dgm:pt>
    <dgm:pt modelId="{7E7F2C03-CB4D-4877-9006-9C689D45A221}" type="parTrans" cxnId="{607D3D91-3D21-44C5-B24B-829452969D5F}">
      <dgm:prSet/>
      <dgm:spPr/>
      <dgm:t>
        <a:bodyPr/>
        <a:lstStyle/>
        <a:p>
          <a:endParaRPr lang="en-US"/>
        </a:p>
      </dgm:t>
    </dgm:pt>
    <dgm:pt modelId="{A5DF77BD-459A-41D3-BA3A-06008D9289F0}" type="sibTrans" cxnId="{607D3D91-3D21-44C5-B24B-829452969D5F}">
      <dgm:prSet/>
      <dgm:spPr/>
      <dgm:t>
        <a:bodyPr/>
        <a:lstStyle/>
        <a:p>
          <a:endParaRPr lang="en-US"/>
        </a:p>
      </dgm:t>
    </dgm:pt>
    <dgm:pt modelId="{56C6344E-9C12-44E8-9018-50047D7363C5}">
      <dgm:prSet/>
      <dgm:spPr/>
      <dgm:t>
        <a:bodyPr/>
        <a:lstStyle/>
        <a:p>
          <a:r>
            <a:rPr lang="en-US"/>
            <a:t>Cultural regeneration</a:t>
          </a:r>
        </a:p>
      </dgm:t>
    </dgm:pt>
    <dgm:pt modelId="{8060C94E-F678-4EF9-A01B-3B79B967E4FF}" type="parTrans" cxnId="{4F4B8F3F-358A-4349-AF16-C45D1F7A5273}">
      <dgm:prSet/>
      <dgm:spPr/>
      <dgm:t>
        <a:bodyPr/>
        <a:lstStyle/>
        <a:p>
          <a:endParaRPr lang="en-US"/>
        </a:p>
      </dgm:t>
    </dgm:pt>
    <dgm:pt modelId="{A16BB354-4C83-4F1D-AF44-3201AB022EA5}" type="sibTrans" cxnId="{4F4B8F3F-358A-4349-AF16-C45D1F7A5273}">
      <dgm:prSet/>
      <dgm:spPr/>
      <dgm:t>
        <a:bodyPr/>
        <a:lstStyle/>
        <a:p>
          <a:endParaRPr lang="en-US"/>
        </a:p>
      </dgm:t>
    </dgm:pt>
    <dgm:pt modelId="{869A844C-B989-4AEC-9BBC-BCE7DC6F5E5F}">
      <dgm:prSet/>
      <dgm:spPr/>
      <dgm:t>
        <a:bodyPr/>
        <a:lstStyle/>
        <a:p>
          <a:r>
            <a:rPr lang="en-US"/>
            <a:t>Culture as 2</a:t>
          </a:r>
          <a:r>
            <a:rPr lang="en-US" baseline="30000"/>
            <a:t>nd</a:t>
          </a:r>
          <a:r>
            <a:rPr lang="en-US"/>
            <a:t> strategy </a:t>
          </a:r>
        </a:p>
      </dgm:t>
    </dgm:pt>
    <dgm:pt modelId="{2603618B-FC89-42DA-B3DA-DDFB71272B27}" type="parTrans" cxnId="{BF07DA13-487D-4041-A775-E192FC996BCB}">
      <dgm:prSet/>
      <dgm:spPr/>
      <dgm:t>
        <a:bodyPr/>
        <a:lstStyle/>
        <a:p>
          <a:endParaRPr lang="en-US"/>
        </a:p>
      </dgm:t>
    </dgm:pt>
    <dgm:pt modelId="{C746869F-862B-4116-B522-D2117113C3BF}" type="sibTrans" cxnId="{BF07DA13-487D-4041-A775-E192FC996BCB}">
      <dgm:prSet/>
      <dgm:spPr/>
      <dgm:t>
        <a:bodyPr/>
        <a:lstStyle/>
        <a:p>
          <a:endParaRPr lang="en-US"/>
        </a:p>
      </dgm:t>
    </dgm:pt>
    <dgm:pt modelId="{7D14038C-4B2B-47C1-AD28-42A8051F219E}">
      <dgm:prSet/>
      <dgm:spPr/>
      <dgm:t>
        <a:bodyPr/>
        <a:lstStyle/>
        <a:p>
          <a:r>
            <a:rPr lang="en-US"/>
            <a:t>Cultural compacts</a:t>
          </a:r>
        </a:p>
      </dgm:t>
    </dgm:pt>
    <dgm:pt modelId="{3A61C56C-7375-45FA-9A9A-4C3913E128AB}" type="parTrans" cxnId="{D0785939-36D9-4C17-8AF9-1EDBD17EEDB9}">
      <dgm:prSet/>
      <dgm:spPr/>
      <dgm:t>
        <a:bodyPr/>
        <a:lstStyle/>
        <a:p>
          <a:endParaRPr lang="en-US"/>
        </a:p>
      </dgm:t>
    </dgm:pt>
    <dgm:pt modelId="{9FD55E62-8EEA-41E8-9AE0-A88AFAB31F95}" type="sibTrans" cxnId="{D0785939-36D9-4C17-8AF9-1EDBD17EEDB9}">
      <dgm:prSet/>
      <dgm:spPr/>
      <dgm:t>
        <a:bodyPr/>
        <a:lstStyle/>
        <a:p>
          <a:endParaRPr lang="en-US"/>
        </a:p>
      </dgm:t>
    </dgm:pt>
    <dgm:pt modelId="{A0439697-6EE7-4322-AA80-CC8234C38169}">
      <dgm:prSet/>
      <dgm:spPr/>
      <dgm:t>
        <a:bodyPr/>
        <a:lstStyle/>
        <a:p>
          <a:r>
            <a:rPr lang="en-US"/>
            <a:t>…Lots of terms but where are the results? </a:t>
          </a:r>
        </a:p>
      </dgm:t>
    </dgm:pt>
    <dgm:pt modelId="{5538B480-A397-4C2C-92F7-6125BF74C3C6}" type="parTrans" cxnId="{AD20D6C0-EB16-43A9-A7BC-71799BDE390D}">
      <dgm:prSet/>
      <dgm:spPr/>
      <dgm:t>
        <a:bodyPr/>
        <a:lstStyle/>
        <a:p>
          <a:endParaRPr lang="en-US"/>
        </a:p>
      </dgm:t>
    </dgm:pt>
    <dgm:pt modelId="{F73CC2DD-9555-4EFB-A45E-A4102643BA33}" type="sibTrans" cxnId="{AD20D6C0-EB16-43A9-A7BC-71799BDE390D}">
      <dgm:prSet/>
      <dgm:spPr/>
      <dgm:t>
        <a:bodyPr/>
        <a:lstStyle/>
        <a:p>
          <a:endParaRPr lang="en-US"/>
        </a:p>
      </dgm:t>
    </dgm:pt>
    <dgm:pt modelId="{733F147E-2336-466C-A9B6-48772428ABFC}" type="pres">
      <dgm:prSet presAssocID="{AB9A5034-72FA-4E37-83FE-DE680F5A2D38}" presName="vert0" presStyleCnt="0">
        <dgm:presLayoutVars>
          <dgm:dir/>
          <dgm:animOne val="branch"/>
          <dgm:animLvl val="lvl"/>
        </dgm:presLayoutVars>
      </dgm:prSet>
      <dgm:spPr/>
    </dgm:pt>
    <dgm:pt modelId="{3570D98C-C45C-40E6-8B07-51118FFEEDE7}" type="pres">
      <dgm:prSet presAssocID="{B0BE1605-4300-4E36-9D4C-E01CF6F416F9}" presName="thickLine" presStyleLbl="alignNode1" presStyleIdx="0" presStyleCnt="5"/>
      <dgm:spPr/>
    </dgm:pt>
    <dgm:pt modelId="{D5EA7705-FE07-4E19-B993-9B1AB7895BA6}" type="pres">
      <dgm:prSet presAssocID="{B0BE1605-4300-4E36-9D4C-E01CF6F416F9}" presName="horz1" presStyleCnt="0"/>
      <dgm:spPr/>
    </dgm:pt>
    <dgm:pt modelId="{596994DA-BADC-47D5-88E6-C8DA6EE161FA}" type="pres">
      <dgm:prSet presAssocID="{B0BE1605-4300-4E36-9D4C-E01CF6F416F9}" presName="tx1" presStyleLbl="revTx" presStyleIdx="0" presStyleCnt="5"/>
      <dgm:spPr/>
    </dgm:pt>
    <dgm:pt modelId="{BD901D7E-89C5-4928-BDBE-E8CB4BE2D521}" type="pres">
      <dgm:prSet presAssocID="{B0BE1605-4300-4E36-9D4C-E01CF6F416F9}" presName="vert1" presStyleCnt="0"/>
      <dgm:spPr/>
    </dgm:pt>
    <dgm:pt modelId="{25D23DA1-C137-4AD6-9378-C57D2BDDCFA4}" type="pres">
      <dgm:prSet presAssocID="{56C6344E-9C12-44E8-9018-50047D7363C5}" presName="thickLine" presStyleLbl="alignNode1" presStyleIdx="1" presStyleCnt="5"/>
      <dgm:spPr/>
    </dgm:pt>
    <dgm:pt modelId="{27E8805B-4A59-4D42-B583-80F08FAB3465}" type="pres">
      <dgm:prSet presAssocID="{56C6344E-9C12-44E8-9018-50047D7363C5}" presName="horz1" presStyleCnt="0"/>
      <dgm:spPr/>
    </dgm:pt>
    <dgm:pt modelId="{BEBB1AD3-D06A-49EC-82F8-8F57C0D9011C}" type="pres">
      <dgm:prSet presAssocID="{56C6344E-9C12-44E8-9018-50047D7363C5}" presName="tx1" presStyleLbl="revTx" presStyleIdx="1" presStyleCnt="5"/>
      <dgm:spPr/>
    </dgm:pt>
    <dgm:pt modelId="{47B755CE-2692-44E0-9A14-8251983F0B65}" type="pres">
      <dgm:prSet presAssocID="{56C6344E-9C12-44E8-9018-50047D7363C5}" presName="vert1" presStyleCnt="0"/>
      <dgm:spPr/>
    </dgm:pt>
    <dgm:pt modelId="{E491FB61-26D0-4122-AE1E-2DB4B2AE2003}" type="pres">
      <dgm:prSet presAssocID="{869A844C-B989-4AEC-9BBC-BCE7DC6F5E5F}" presName="thickLine" presStyleLbl="alignNode1" presStyleIdx="2" presStyleCnt="5"/>
      <dgm:spPr/>
    </dgm:pt>
    <dgm:pt modelId="{93EAA555-22EC-4050-B97B-934B346BB420}" type="pres">
      <dgm:prSet presAssocID="{869A844C-B989-4AEC-9BBC-BCE7DC6F5E5F}" presName="horz1" presStyleCnt="0"/>
      <dgm:spPr/>
    </dgm:pt>
    <dgm:pt modelId="{94E0267F-2A56-4261-B63A-3E93715597A8}" type="pres">
      <dgm:prSet presAssocID="{869A844C-B989-4AEC-9BBC-BCE7DC6F5E5F}" presName="tx1" presStyleLbl="revTx" presStyleIdx="2" presStyleCnt="5"/>
      <dgm:spPr/>
    </dgm:pt>
    <dgm:pt modelId="{ED587746-912F-4DDA-82BF-CC347598EBAA}" type="pres">
      <dgm:prSet presAssocID="{869A844C-B989-4AEC-9BBC-BCE7DC6F5E5F}" presName="vert1" presStyleCnt="0"/>
      <dgm:spPr/>
    </dgm:pt>
    <dgm:pt modelId="{4448E897-6A59-4D9B-9763-297A9900803C}" type="pres">
      <dgm:prSet presAssocID="{7D14038C-4B2B-47C1-AD28-42A8051F219E}" presName="thickLine" presStyleLbl="alignNode1" presStyleIdx="3" presStyleCnt="5"/>
      <dgm:spPr/>
    </dgm:pt>
    <dgm:pt modelId="{CCF26BE1-5166-4BE3-86F0-1D7229E9B8AB}" type="pres">
      <dgm:prSet presAssocID="{7D14038C-4B2B-47C1-AD28-42A8051F219E}" presName="horz1" presStyleCnt="0"/>
      <dgm:spPr/>
    </dgm:pt>
    <dgm:pt modelId="{33BC3BCA-FECC-4D10-9A89-1D5B60B384B3}" type="pres">
      <dgm:prSet presAssocID="{7D14038C-4B2B-47C1-AD28-42A8051F219E}" presName="tx1" presStyleLbl="revTx" presStyleIdx="3" presStyleCnt="5"/>
      <dgm:spPr/>
    </dgm:pt>
    <dgm:pt modelId="{D03F1B04-6A9A-4C2B-9276-9CA5CEAB5943}" type="pres">
      <dgm:prSet presAssocID="{7D14038C-4B2B-47C1-AD28-42A8051F219E}" presName="vert1" presStyleCnt="0"/>
      <dgm:spPr/>
    </dgm:pt>
    <dgm:pt modelId="{0F27AB56-11AE-403D-B71F-82EBFFACDA10}" type="pres">
      <dgm:prSet presAssocID="{A0439697-6EE7-4322-AA80-CC8234C38169}" presName="thickLine" presStyleLbl="alignNode1" presStyleIdx="4" presStyleCnt="5"/>
      <dgm:spPr/>
    </dgm:pt>
    <dgm:pt modelId="{74229D42-D758-46ED-80C5-3647F9D924F0}" type="pres">
      <dgm:prSet presAssocID="{A0439697-6EE7-4322-AA80-CC8234C38169}" presName="horz1" presStyleCnt="0"/>
      <dgm:spPr/>
    </dgm:pt>
    <dgm:pt modelId="{2985F96C-78DE-4E79-AB90-C68185424D19}" type="pres">
      <dgm:prSet presAssocID="{A0439697-6EE7-4322-AA80-CC8234C38169}" presName="tx1" presStyleLbl="revTx" presStyleIdx="4" presStyleCnt="5"/>
      <dgm:spPr/>
    </dgm:pt>
    <dgm:pt modelId="{B851AC9D-2120-4F59-A415-204A3A3BD0F0}" type="pres">
      <dgm:prSet presAssocID="{A0439697-6EE7-4322-AA80-CC8234C38169}" presName="vert1" presStyleCnt="0"/>
      <dgm:spPr/>
    </dgm:pt>
  </dgm:ptLst>
  <dgm:cxnLst>
    <dgm:cxn modelId="{BF07DA13-487D-4041-A775-E192FC996BCB}" srcId="{AB9A5034-72FA-4E37-83FE-DE680F5A2D38}" destId="{869A844C-B989-4AEC-9BBC-BCE7DC6F5E5F}" srcOrd="2" destOrd="0" parTransId="{2603618B-FC89-42DA-B3DA-DDFB71272B27}" sibTransId="{C746869F-862B-4116-B522-D2117113C3BF}"/>
    <dgm:cxn modelId="{FC1FBF2E-9C4B-4F3B-994C-A6254512DEFE}" type="presOf" srcId="{B0BE1605-4300-4E36-9D4C-E01CF6F416F9}" destId="{596994DA-BADC-47D5-88E6-C8DA6EE161FA}" srcOrd="0" destOrd="0" presId="urn:microsoft.com/office/officeart/2008/layout/LinedList"/>
    <dgm:cxn modelId="{D0785939-36D9-4C17-8AF9-1EDBD17EEDB9}" srcId="{AB9A5034-72FA-4E37-83FE-DE680F5A2D38}" destId="{7D14038C-4B2B-47C1-AD28-42A8051F219E}" srcOrd="3" destOrd="0" parTransId="{3A61C56C-7375-45FA-9A9A-4C3913E128AB}" sibTransId="{9FD55E62-8EEA-41E8-9AE0-A88AFAB31F95}"/>
    <dgm:cxn modelId="{4F4B8F3F-358A-4349-AF16-C45D1F7A5273}" srcId="{AB9A5034-72FA-4E37-83FE-DE680F5A2D38}" destId="{56C6344E-9C12-44E8-9018-50047D7363C5}" srcOrd="1" destOrd="0" parTransId="{8060C94E-F678-4EF9-A01B-3B79B967E4FF}" sibTransId="{A16BB354-4C83-4F1D-AF44-3201AB022EA5}"/>
    <dgm:cxn modelId="{CCB00B43-A453-415F-8B49-BFF1D2F96985}" type="presOf" srcId="{AB9A5034-72FA-4E37-83FE-DE680F5A2D38}" destId="{733F147E-2336-466C-A9B6-48772428ABFC}" srcOrd="0" destOrd="0" presId="urn:microsoft.com/office/officeart/2008/layout/LinedList"/>
    <dgm:cxn modelId="{607D3D91-3D21-44C5-B24B-829452969D5F}" srcId="{AB9A5034-72FA-4E37-83FE-DE680F5A2D38}" destId="{B0BE1605-4300-4E36-9D4C-E01CF6F416F9}" srcOrd="0" destOrd="0" parTransId="{7E7F2C03-CB4D-4877-9006-9C689D45A221}" sibTransId="{A5DF77BD-459A-41D3-BA3A-06008D9289F0}"/>
    <dgm:cxn modelId="{78FB09A9-5C48-4D1D-AE68-761A6A575C05}" type="presOf" srcId="{56C6344E-9C12-44E8-9018-50047D7363C5}" destId="{BEBB1AD3-D06A-49EC-82F8-8F57C0D9011C}" srcOrd="0" destOrd="0" presId="urn:microsoft.com/office/officeart/2008/layout/LinedList"/>
    <dgm:cxn modelId="{D682E2AD-A19D-4BC0-8103-250C34B78173}" type="presOf" srcId="{A0439697-6EE7-4322-AA80-CC8234C38169}" destId="{2985F96C-78DE-4E79-AB90-C68185424D19}" srcOrd="0" destOrd="0" presId="urn:microsoft.com/office/officeart/2008/layout/LinedList"/>
    <dgm:cxn modelId="{AD20D6C0-EB16-43A9-A7BC-71799BDE390D}" srcId="{AB9A5034-72FA-4E37-83FE-DE680F5A2D38}" destId="{A0439697-6EE7-4322-AA80-CC8234C38169}" srcOrd="4" destOrd="0" parTransId="{5538B480-A397-4C2C-92F7-6125BF74C3C6}" sibTransId="{F73CC2DD-9555-4EFB-A45E-A4102643BA33}"/>
    <dgm:cxn modelId="{DF1B3FC3-F319-4AFC-ACC2-96908C4CD3BB}" type="presOf" srcId="{7D14038C-4B2B-47C1-AD28-42A8051F219E}" destId="{33BC3BCA-FECC-4D10-9A89-1D5B60B384B3}" srcOrd="0" destOrd="0" presId="urn:microsoft.com/office/officeart/2008/layout/LinedList"/>
    <dgm:cxn modelId="{390300F7-185A-4949-91BA-288A80257FE9}" type="presOf" srcId="{869A844C-B989-4AEC-9BBC-BCE7DC6F5E5F}" destId="{94E0267F-2A56-4261-B63A-3E93715597A8}" srcOrd="0" destOrd="0" presId="urn:microsoft.com/office/officeart/2008/layout/LinedList"/>
    <dgm:cxn modelId="{3A9E5B53-978D-4D5E-AFE1-4E9529E5B852}" type="presParOf" srcId="{733F147E-2336-466C-A9B6-48772428ABFC}" destId="{3570D98C-C45C-40E6-8B07-51118FFEEDE7}" srcOrd="0" destOrd="0" presId="urn:microsoft.com/office/officeart/2008/layout/LinedList"/>
    <dgm:cxn modelId="{1824C959-5880-4A7C-8029-BD3C3AC6BFE0}" type="presParOf" srcId="{733F147E-2336-466C-A9B6-48772428ABFC}" destId="{D5EA7705-FE07-4E19-B993-9B1AB7895BA6}" srcOrd="1" destOrd="0" presId="urn:microsoft.com/office/officeart/2008/layout/LinedList"/>
    <dgm:cxn modelId="{75B9FE16-6428-4588-ADBC-46EE56BD660A}" type="presParOf" srcId="{D5EA7705-FE07-4E19-B993-9B1AB7895BA6}" destId="{596994DA-BADC-47D5-88E6-C8DA6EE161FA}" srcOrd="0" destOrd="0" presId="urn:microsoft.com/office/officeart/2008/layout/LinedList"/>
    <dgm:cxn modelId="{E153BC0F-EEE3-4AF6-B804-2FA9531025ED}" type="presParOf" srcId="{D5EA7705-FE07-4E19-B993-9B1AB7895BA6}" destId="{BD901D7E-89C5-4928-BDBE-E8CB4BE2D521}" srcOrd="1" destOrd="0" presId="urn:microsoft.com/office/officeart/2008/layout/LinedList"/>
    <dgm:cxn modelId="{379736AF-F690-480B-9F9F-D991FB449003}" type="presParOf" srcId="{733F147E-2336-466C-A9B6-48772428ABFC}" destId="{25D23DA1-C137-4AD6-9378-C57D2BDDCFA4}" srcOrd="2" destOrd="0" presId="urn:microsoft.com/office/officeart/2008/layout/LinedList"/>
    <dgm:cxn modelId="{703F852F-5219-47A7-841A-E4FBDE925040}" type="presParOf" srcId="{733F147E-2336-466C-A9B6-48772428ABFC}" destId="{27E8805B-4A59-4D42-B583-80F08FAB3465}" srcOrd="3" destOrd="0" presId="urn:microsoft.com/office/officeart/2008/layout/LinedList"/>
    <dgm:cxn modelId="{54E4D552-AC6D-42FB-A282-1029D4B66173}" type="presParOf" srcId="{27E8805B-4A59-4D42-B583-80F08FAB3465}" destId="{BEBB1AD3-D06A-49EC-82F8-8F57C0D9011C}" srcOrd="0" destOrd="0" presId="urn:microsoft.com/office/officeart/2008/layout/LinedList"/>
    <dgm:cxn modelId="{C943B8D5-7771-4565-B2A8-EC32CF01355F}" type="presParOf" srcId="{27E8805B-4A59-4D42-B583-80F08FAB3465}" destId="{47B755CE-2692-44E0-9A14-8251983F0B65}" srcOrd="1" destOrd="0" presId="urn:microsoft.com/office/officeart/2008/layout/LinedList"/>
    <dgm:cxn modelId="{1A702AB3-7B6F-48E8-A536-C94D25B306C1}" type="presParOf" srcId="{733F147E-2336-466C-A9B6-48772428ABFC}" destId="{E491FB61-26D0-4122-AE1E-2DB4B2AE2003}" srcOrd="4" destOrd="0" presId="urn:microsoft.com/office/officeart/2008/layout/LinedList"/>
    <dgm:cxn modelId="{0313140B-7984-4412-8555-FF6FFC4CB9BA}" type="presParOf" srcId="{733F147E-2336-466C-A9B6-48772428ABFC}" destId="{93EAA555-22EC-4050-B97B-934B346BB420}" srcOrd="5" destOrd="0" presId="urn:microsoft.com/office/officeart/2008/layout/LinedList"/>
    <dgm:cxn modelId="{8F59A8E4-47A1-4B2F-9B4A-402757E607C8}" type="presParOf" srcId="{93EAA555-22EC-4050-B97B-934B346BB420}" destId="{94E0267F-2A56-4261-B63A-3E93715597A8}" srcOrd="0" destOrd="0" presId="urn:microsoft.com/office/officeart/2008/layout/LinedList"/>
    <dgm:cxn modelId="{726AD929-7F57-47CC-9496-B15E5F316198}" type="presParOf" srcId="{93EAA555-22EC-4050-B97B-934B346BB420}" destId="{ED587746-912F-4DDA-82BF-CC347598EBAA}" srcOrd="1" destOrd="0" presId="urn:microsoft.com/office/officeart/2008/layout/LinedList"/>
    <dgm:cxn modelId="{1626EDF6-D51F-4124-8693-469316493BF0}" type="presParOf" srcId="{733F147E-2336-466C-A9B6-48772428ABFC}" destId="{4448E897-6A59-4D9B-9763-297A9900803C}" srcOrd="6" destOrd="0" presId="urn:microsoft.com/office/officeart/2008/layout/LinedList"/>
    <dgm:cxn modelId="{E0EFCF6E-97E8-4B0C-94B0-CA32E5DF45E1}" type="presParOf" srcId="{733F147E-2336-466C-A9B6-48772428ABFC}" destId="{CCF26BE1-5166-4BE3-86F0-1D7229E9B8AB}" srcOrd="7" destOrd="0" presId="urn:microsoft.com/office/officeart/2008/layout/LinedList"/>
    <dgm:cxn modelId="{2217E7AC-E994-4A8B-AD51-014AB0C82AB2}" type="presParOf" srcId="{CCF26BE1-5166-4BE3-86F0-1D7229E9B8AB}" destId="{33BC3BCA-FECC-4D10-9A89-1D5B60B384B3}" srcOrd="0" destOrd="0" presId="urn:microsoft.com/office/officeart/2008/layout/LinedList"/>
    <dgm:cxn modelId="{C96094C7-95C7-4B05-BA15-04467D0F18BD}" type="presParOf" srcId="{CCF26BE1-5166-4BE3-86F0-1D7229E9B8AB}" destId="{D03F1B04-6A9A-4C2B-9276-9CA5CEAB5943}" srcOrd="1" destOrd="0" presId="urn:microsoft.com/office/officeart/2008/layout/LinedList"/>
    <dgm:cxn modelId="{A49A7AF7-8908-4E45-BE42-9C56B5BEF86B}" type="presParOf" srcId="{733F147E-2336-466C-A9B6-48772428ABFC}" destId="{0F27AB56-11AE-403D-B71F-82EBFFACDA10}" srcOrd="8" destOrd="0" presId="urn:microsoft.com/office/officeart/2008/layout/LinedList"/>
    <dgm:cxn modelId="{A48B80CC-C3F7-4192-AAD2-B9B281AFE009}" type="presParOf" srcId="{733F147E-2336-466C-A9B6-48772428ABFC}" destId="{74229D42-D758-46ED-80C5-3647F9D924F0}" srcOrd="9" destOrd="0" presId="urn:microsoft.com/office/officeart/2008/layout/LinedList"/>
    <dgm:cxn modelId="{FEF5F241-7444-4F65-84E1-FDBD1B2B41CD}" type="presParOf" srcId="{74229D42-D758-46ED-80C5-3647F9D924F0}" destId="{2985F96C-78DE-4E79-AB90-C68185424D19}" srcOrd="0" destOrd="0" presId="urn:microsoft.com/office/officeart/2008/layout/LinedList"/>
    <dgm:cxn modelId="{6D808BA0-37DB-4405-9CDE-54A83186A015}" type="presParOf" srcId="{74229D42-D758-46ED-80C5-3647F9D924F0}" destId="{B851AC9D-2120-4F59-A415-204A3A3BD0F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CED16D-5255-46F4-B2FA-62E38C7A5194}" type="doc">
      <dgm:prSet loTypeId="urn:microsoft.com/office/officeart/2018/2/layout/IconCircle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8AA5462C-8B34-48DC-AAD4-B0DB73327A5F}">
      <dgm:prSet/>
      <dgm:spPr/>
      <dgm:t>
        <a:bodyPr/>
        <a:lstStyle/>
        <a:p>
          <a:r>
            <a:rPr lang="en-GB" b="0" i="0" baseline="0"/>
            <a:t>Belonging </a:t>
          </a:r>
        </a:p>
      </dgm:t>
    </dgm:pt>
    <dgm:pt modelId="{A275D3EA-D456-4AA0-9202-CAD63AD956CE}" type="parTrans" cxnId="{353F1407-1B95-4008-95FF-ECFF14D8D1D5}">
      <dgm:prSet/>
      <dgm:spPr/>
      <dgm:t>
        <a:bodyPr/>
        <a:lstStyle/>
        <a:p>
          <a:endParaRPr lang="en-US"/>
        </a:p>
      </dgm:t>
    </dgm:pt>
    <dgm:pt modelId="{C3716966-89C7-46A7-8B7E-EBB36E781538}" type="sibTrans" cxnId="{353F1407-1B95-4008-95FF-ECFF14D8D1D5}">
      <dgm:prSet/>
      <dgm:spPr/>
      <dgm:t>
        <a:bodyPr/>
        <a:lstStyle/>
        <a:p>
          <a:endParaRPr lang="en-US"/>
        </a:p>
      </dgm:t>
    </dgm:pt>
    <dgm:pt modelId="{ABF3F17C-07F2-4C1A-827C-363D3FE68D7C}">
      <dgm:prSet/>
      <dgm:spPr/>
      <dgm:t>
        <a:bodyPr/>
        <a:lstStyle/>
        <a:p>
          <a:r>
            <a:rPr lang="en-GB" b="0" i="0" baseline="0"/>
            <a:t>Community</a:t>
          </a:r>
          <a:endParaRPr lang="en-US"/>
        </a:p>
      </dgm:t>
    </dgm:pt>
    <dgm:pt modelId="{D8A49AAD-38D2-4ED0-A02D-00E375BD47C8}" type="parTrans" cxnId="{33E5BCD4-F3C9-45F2-B0B5-A360A147E9F9}">
      <dgm:prSet/>
      <dgm:spPr/>
      <dgm:t>
        <a:bodyPr/>
        <a:lstStyle/>
        <a:p>
          <a:endParaRPr lang="en-US"/>
        </a:p>
      </dgm:t>
    </dgm:pt>
    <dgm:pt modelId="{1F5B9EB9-A6B0-45DD-8A85-60E22A7AE996}" type="sibTrans" cxnId="{33E5BCD4-F3C9-45F2-B0B5-A360A147E9F9}">
      <dgm:prSet/>
      <dgm:spPr/>
      <dgm:t>
        <a:bodyPr/>
        <a:lstStyle/>
        <a:p>
          <a:endParaRPr lang="en-US"/>
        </a:p>
      </dgm:t>
    </dgm:pt>
    <dgm:pt modelId="{8410613D-5E82-4573-A53E-F961FDCCF47C}">
      <dgm:prSet/>
      <dgm:spPr/>
      <dgm:t>
        <a:bodyPr/>
        <a:lstStyle/>
        <a:p>
          <a:r>
            <a:rPr lang="en-GB" dirty="0"/>
            <a:t>Participation</a:t>
          </a:r>
        </a:p>
        <a:p>
          <a:r>
            <a:rPr lang="en-GB" dirty="0"/>
            <a:t>Co- creation</a:t>
          </a:r>
          <a:endParaRPr lang="en-US" dirty="0"/>
        </a:p>
      </dgm:t>
    </dgm:pt>
    <dgm:pt modelId="{620E4FC9-F192-468B-BA0A-D2FE5A89F84C}" type="parTrans" cxnId="{24F0654A-47AA-4EA4-8C3C-00B8D528CE2A}">
      <dgm:prSet/>
      <dgm:spPr/>
      <dgm:t>
        <a:bodyPr/>
        <a:lstStyle/>
        <a:p>
          <a:endParaRPr lang="en-US"/>
        </a:p>
      </dgm:t>
    </dgm:pt>
    <dgm:pt modelId="{F328E817-2051-40F1-8F65-D1F763DE5A31}" type="sibTrans" cxnId="{24F0654A-47AA-4EA4-8C3C-00B8D528CE2A}">
      <dgm:prSet/>
      <dgm:spPr/>
      <dgm:t>
        <a:bodyPr/>
        <a:lstStyle/>
        <a:p>
          <a:endParaRPr lang="en-US"/>
        </a:p>
      </dgm:t>
    </dgm:pt>
    <dgm:pt modelId="{0D228BF8-5793-4B89-B5AB-CE5C04A2589D}">
      <dgm:prSet/>
      <dgm:spPr/>
      <dgm:t>
        <a:bodyPr/>
        <a:lstStyle/>
        <a:p>
          <a:r>
            <a:rPr lang="en-GB" dirty="0"/>
            <a:t>Reaching new audiences</a:t>
          </a:r>
          <a:endParaRPr lang="en-US" dirty="0"/>
        </a:p>
      </dgm:t>
    </dgm:pt>
    <dgm:pt modelId="{CBD6A36F-2C13-409E-8C0B-87DB27BFDB52}" type="parTrans" cxnId="{BEE32679-DBB2-4B7E-B762-DA65BF320DD6}">
      <dgm:prSet/>
      <dgm:spPr/>
      <dgm:t>
        <a:bodyPr/>
        <a:lstStyle/>
        <a:p>
          <a:endParaRPr lang="en-US"/>
        </a:p>
      </dgm:t>
    </dgm:pt>
    <dgm:pt modelId="{EBC62650-6B69-4BB9-B9F6-15D60015A4CE}" type="sibTrans" cxnId="{BEE32679-DBB2-4B7E-B762-DA65BF320DD6}">
      <dgm:prSet/>
      <dgm:spPr/>
      <dgm:t>
        <a:bodyPr/>
        <a:lstStyle/>
        <a:p>
          <a:endParaRPr lang="en-US"/>
        </a:p>
      </dgm:t>
    </dgm:pt>
    <dgm:pt modelId="{DE63FEA9-A4DA-48B4-823E-94A32F0E91FE}">
      <dgm:prSet/>
      <dgm:spPr/>
      <dgm:t>
        <a:bodyPr/>
        <a:lstStyle/>
        <a:p>
          <a:r>
            <a:rPr lang="en-GB"/>
            <a:t>Health and well-being</a:t>
          </a:r>
          <a:endParaRPr lang="en-US"/>
        </a:p>
      </dgm:t>
    </dgm:pt>
    <dgm:pt modelId="{0CEFB56C-F91D-40CA-8266-266F67E22632}" type="parTrans" cxnId="{97EAF7E0-A574-43C8-91B7-417471A8A537}">
      <dgm:prSet/>
      <dgm:spPr/>
      <dgm:t>
        <a:bodyPr/>
        <a:lstStyle/>
        <a:p>
          <a:endParaRPr lang="en-US"/>
        </a:p>
      </dgm:t>
    </dgm:pt>
    <dgm:pt modelId="{57DCF7D5-98C8-4D0D-93C3-608DA17238F5}" type="sibTrans" cxnId="{97EAF7E0-A574-43C8-91B7-417471A8A537}">
      <dgm:prSet/>
      <dgm:spPr/>
      <dgm:t>
        <a:bodyPr/>
        <a:lstStyle/>
        <a:p>
          <a:endParaRPr lang="en-US"/>
        </a:p>
      </dgm:t>
    </dgm:pt>
    <dgm:pt modelId="{C6399DCF-454F-4A71-897D-3A0887A2CC51}">
      <dgm:prSet/>
      <dgm:spPr/>
      <dgm:t>
        <a:bodyPr/>
        <a:lstStyle/>
        <a:p>
          <a:r>
            <a:rPr lang="en-GB"/>
            <a:t>Volunteering </a:t>
          </a:r>
          <a:endParaRPr lang="en-US"/>
        </a:p>
      </dgm:t>
    </dgm:pt>
    <dgm:pt modelId="{54B21E1E-3F69-442B-92B0-669B3692AFBB}" type="parTrans" cxnId="{8C147E2A-00FB-4AC7-A908-E2AF73BF2A72}">
      <dgm:prSet/>
      <dgm:spPr/>
      <dgm:t>
        <a:bodyPr/>
        <a:lstStyle/>
        <a:p>
          <a:endParaRPr lang="en-US"/>
        </a:p>
      </dgm:t>
    </dgm:pt>
    <dgm:pt modelId="{1BA4B358-73EF-4125-A17C-A7E28D3E9B07}" type="sibTrans" cxnId="{8C147E2A-00FB-4AC7-A908-E2AF73BF2A72}">
      <dgm:prSet/>
      <dgm:spPr/>
      <dgm:t>
        <a:bodyPr/>
        <a:lstStyle/>
        <a:p>
          <a:endParaRPr lang="en-US"/>
        </a:p>
      </dgm:t>
    </dgm:pt>
    <dgm:pt modelId="{6E6ACFBD-CA44-42FE-8A47-843E68F29FAE}">
      <dgm:prSet/>
      <dgm:spPr/>
      <dgm:t>
        <a:bodyPr/>
        <a:lstStyle/>
        <a:p>
          <a:r>
            <a:rPr lang="en-GB"/>
            <a:t>Happiness </a:t>
          </a:r>
          <a:endParaRPr lang="en-US"/>
        </a:p>
      </dgm:t>
    </dgm:pt>
    <dgm:pt modelId="{90AA908C-FD8B-4747-92B6-E10A4DED2A29}" type="parTrans" cxnId="{2EFCAA1A-1620-4171-B84D-51F4BFE90062}">
      <dgm:prSet/>
      <dgm:spPr/>
      <dgm:t>
        <a:bodyPr/>
        <a:lstStyle/>
        <a:p>
          <a:endParaRPr lang="en-US"/>
        </a:p>
      </dgm:t>
    </dgm:pt>
    <dgm:pt modelId="{C1DC40FC-9AF2-4823-A846-3893C8D3D2B5}" type="sibTrans" cxnId="{2EFCAA1A-1620-4171-B84D-51F4BFE90062}">
      <dgm:prSet/>
      <dgm:spPr/>
      <dgm:t>
        <a:bodyPr/>
        <a:lstStyle/>
        <a:p>
          <a:endParaRPr lang="en-US"/>
        </a:p>
      </dgm:t>
    </dgm:pt>
    <dgm:pt modelId="{0606BD63-4F71-4854-91A8-F28AE01C8FA6}">
      <dgm:prSet/>
      <dgm:spPr/>
      <dgm:t>
        <a:bodyPr/>
        <a:lstStyle/>
        <a:p>
          <a:r>
            <a:rPr lang="en-GB" b="0" i="0" baseline="0"/>
            <a:t>Civic engagement </a:t>
          </a:r>
          <a:endParaRPr lang="en-US"/>
        </a:p>
      </dgm:t>
    </dgm:pt>
    <dgm:pt modelId="{DC38D7DD-38A8-4B8C-9CF9-35180B9314DA}" type="parTrans" cxnId="{C6E89E2C-7FD3-4B34-8609-91F1370B148E}">
      <dgm:prSet/>
      <dgm:spPr/>
      <dgm:t>
        <a:bodyPr/>
        <a:lstStyle/>
        <a:p>
          <a:endParaRPr lang="en-US"/>
        </a:p>
      </dgm:t>
    </dgm:pt>
    <dgm:pt modelId="{07468D4B-3113-4AC9-85D7-0749F190853F}" type="sibTrans" cxnId="{C6E89E2C-7FD3-4B34-8609-91F1370B148E}">
      <dgm:prSet/>
      <dgm:spPr/>
      <dgm:t>
        <a:bodyPr/>
        <a:lstStyle/>
        <a:p>
          <a:endParaRPr lang="en-US"/>
        </a:p>
      </dgm:t>
    </dgm:pt>
    <dgm:pt modelId="{1BA232CD-FAE0-46B0-894F-42D4E35BB785}" type="pres">
      <dgm:prSet presAssocID="{FBCED16D-5255-46F4-B2FA-62E38C7A5194}" presName="root" presStyleCnt="0">
        <dgm:presLayoutVars>
          <dgm:dir/>
          <dgm:resizeHandles val="exact"/>
        </dgm:presLayoutVars>
      </dgm:prSet>
      <dgm:spPr/>
    </dgm:pt>
    <dgm:pt modelId="{A2448BC9-A13B-47AA-B646-CEF5F7E52FA3}" type="pres">
      <dgm:prSet presAssocID="{FBCED16D-5255-46F4-B2FA-62E38C7A5194}" presName="container" presStyleCnt="0">
        <dgm:presLayoutVars>
          <dgm:dir/>
          <dgm:resizeHandles val="exact"/>
        </dgm:presLayoutVars>
      </dgm:prSet>
      <dgm:spPr/>
    </dgm:pt>
    <dgm:pt modelId="{A7C36E2D-FA66-4D21-8B50-9C999D630B1B}" type="pres">
      <dgm:prSet presAssocID="{8AA5462C-8B34-48DC-AAD4-B0DB73327A5F}" presName="compNode" presStyleCnt="0"/>
      <dgm:spPr/>
    </dgm:pt>
    <dgm:pt modelId="{D8C1DCE8-414A-455B-A014-8290D13EBD70}" type="pres">
      <dgm:prSet presAssocID="{8AA5462C-8B34-48DC-AAD4-B0DB73327A5F}" presName="iconBgRect" presStyleLbl="bgShp" presStyleIdx="0" presStyleCnt="8"/>
      <dgm:spPr/>
    </dgm:pt>
    <dgm:pt modelId="{1BD41125-626A-454A-9C4D-84D349E48446}" type="pres">
      <dgm:prSet presAssocID="{8AA5462C-8B34-48DC-AAD4-B0DB73327A5F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me"/>
        </a:ext>
      </dgm:extLst>
    </dgm:pt>
    <dgm:pt modelId="{51892860-24D8-4E5F-97A4-F2D4E905A9E2}" type="pres">
      <dgm:prSet presAssocID="{8AA5462C-8B34-48DC-AAD4-B0DB73327A5F}" presName="spaceRect" presStyleCnt="0"/>
      <dgm:spPr/>
    </dgm:pt>
    <dgm:pt modelId="{BEFE5D1B-56A2-4E48-AC1C-EBDFF91E946E}" type="pres">
      <dgm:prSet presAssocID="{8AA5462C-8B34-48DC-AAD4-B0DB73327A5F}" presName="textRect" presStyleLbl="revTx" presStyleIdx="0" presStyleCnt="8">
        <dgm:presLayoutVars>
          <dgm:chMax val="1"/>
          <dgm:chPref val="1"/>
        </dgm:presLayoutVars>
      </dgm:prSet>
      <dgm:spPr/>
    </dgm:pt>
    <dgm:pt modelId="{D2924579-A198-49F0-95FA-1170D5A6CBD9}" type="pres">
      <dgm:prSet presAssocID="{C3716966-89C7-46A7-8B7E-EBB36E781538}" presName="sibTrans" presStyleLbl="sibTrans2D1" presStyleIdx="0" presStyleCnt="0"/>
      <dgm:spPr/>
    </dgm:pt>
    <dgm:pt modelId="{1DB3584A-4475-4589-8FF6-4CFB70D99A37}" type="pres">
      <dgm:prSet presAssocID="{ABF3F17C-07F2-4C1A-827C-363D3FE68D7C}" presName="compNode" presStyleCnt="0"/>
      <dgm:spPr/>
    </dgm:pt>
    <dgm:pt modelId="{0912DA1F-DD16-4F94-9BAB-D94FE9F16B6C}" type="pres">
      <dgm:prSet presAssocID="{ABF3F17C-07F2-4C1A-827C-363D3FE68D7C}" presName="iconBgRect" presStyleLbl="bgShp" presStyleIdx="1" presStyleCnt="8"/>
      <dgm:spPr/>
    </dgm:pt>
    <dgm:pt modelId="{3E478A78-AFDD-49FF-9A11-CC4E1F4A15A5}" type="pres">
      <dgm:prSet presAssocID="{ABF3F17C-07F2-4C1A-827C-363D3FE68D7C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49B55452-7EC8-4164-A83D-1D620BEE1DD1}" type="pres">
      <dgm:prSet presAssocID="{ABF3F17C-07F2-4C1A-827C-363D3FE68D7C}" presName="spaceRect" presStyleCnt="0"/>
      <dgm:spPr/>
    </dgm:pt>
    <dgm:pt modelId="{F698E902-6418-4C8C-A7A5-F74583430B32}" type="pres">
      <dgm:prSet presAssocID="{ABF3F17C-07F2-4C1A-827C-363D3FE68D7C}" presName="textRect" presStyleLbl="revTx" presStyleIdx="1" presStyleCnt="8">
        <dgm:presLayoutVars>
          <dgm:chMax val="1"/>
          <dgm:chPref val="1"/>
        </dgm:presLayoutVars>
      </dgm:prSet>
      <dgm:spPr/>
    </dgm:pt>
    <dgm:pt modelId="{9D6EE7EC-3832-43EA-A90A-1826641C7391}" type="pres">
      <dgm:prSet presAssocID="{1F5B9EB9-A6B0-45DD-8A85-60E22A7AE996}" presName="sibTrans" presStyleLbl="sibTrans2D1" presStyleIdx="0" presStyleCnt="0"/>
      <dgm:spPr/>
    </dgm:pt>
    <dgm:pt modelId="{A3BEF684-0867-4061-A75C-CC8477F01C7C}" type="pres">
      <dgm:prSet presAssocID="{8410613D-5E82-4573-A53E-F961FDCCF47C}" presName="compNode" presStyleCnt="0"/>
      <dgm:spPr/>
    </dgm:pt>
    <dgm:pt modelId="{D7581882-5091-4610-9BB3-D623A0A515F3}" type="pres">
      <dgm:prSet presAssocID="{8410613D-5E82-4573-A53E-F961FDCCF47C}" presName="iconBgRect" presStyleLbl="bgShp" presStyleIdx="2" presStyleCnt="8"/>
      <dgm:spPr/>
    </dgm:pt>
    <dgm:pt modelId="{DB6F6EC4-949B-44D7-8934-330DB2AC78FA}" type="pres">
      <dgm:prSet presAssocID="{8410613D-5E82-4573-A53E-F961FDCCF47C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6FE99B80-EA82-4D6E-9B99-128D56185025}" type="pres">
      <dgm:prSet presAssocID="{8410613D-5E82-4573-A53E-F961FDCCF47C}" presName="spaceRect" presStyleCnt="0"/>
      <dgm:spPr/>
    </dgm:pt>
    <dgm:pt modelId="{ED70147D-8268-4582-B45B-278EDBFBE3CF}" type="pres">
      <dgm:prSet presAssocID="{8410613D-5E82-4573-A53E-F961FDCCF47C}" presName="textRect" presStyleLbl="revTx" presStyleIdx="2" presStyleCnt="8">
        <dgm:presLayoutVars>
          <dgm:chMax val="1"/>
          <dgm:chPref val="1"/>
        </dgm:presLayoutVars>
      </dgm:prSet>
      <dgm:spPr/>
    </dgm:pt>
    <dgm:pt modelId="{62CF86CD-707F-4018-9DF3-2A7183EC3C4F}" type="pres">
      <dgm:prSet presAssocID="{F328E817-2051-40F1-8F65-D1F763DE5A31}" presName="sibTrans" presStyleLbl="sibTrans2D1" presStyleIdx="0" presStyleCnt="0"/>
      <dgm:spPr/>
    </dgm:pt>
    <dgm:pt modelId="{66BB8C7B-1B53-403E-8834-4F81ABB0C494}" type="pres">
      <dgm:prSet presAssocID="{0D228BF8-5793-4B89-B5AB-CE5C04A2589D}" presName="compNode" presStyleCnt="0"/>
      <dgm:spPr/>
    </dgm:pt>
    <dgm:pt modelId="{F1E31B03-506E-4880-8CE7-6E7EB9CC7ACA}" type="pres">
      <dgm:prSet presAssocID="{0D228BF8-5793-4B89-B5AB-CE5C04A2589D}" presName="iconBgRect" presStyleLbl="bgShp" presStyleIdx="3" presStyleCnt="8"/>
      <dgm:spPr/>
    </dgm:pt>
    <dgm:pt modelId="{4258A359-F257-49B8-AD46-87324830B95C}" type="pres">
      <dgm:prSet presAssocID="{0D228BF8-5793-4B89-B5AB-CE5C04A2589D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ting"/>
        </a:ext>
      </dgm:extLst>
    </dgm:pt>
    <dgm:pt modelId="{55CE3B04-14D1-4077-B6ED-85FF17D4ED33}" type="pres">
      <dgm:prSet presAssocID="{0D228BF8-5793-4B89-B5AB-CE5C04A2589D}" presName="spaceRect" presStyleCnt="0"/>
      <dgm:spPr/>
    </dgm:pt>
    <dgm:pt modelId="{51C5C766-1FBA-4D6F-83A7-72A162E4A18A}" type="pres">
      <dgm:prSet presAssocID="{0D228BF8-5793-4B89-B5AB-CE5C04A2589D}" presName="textRect" presStyleLbl="revTx" presStyleIdx="3" presStyleCnt="8">
        <dgm:presLayoutVars>
          <dgm:chMax val="1"/>
          <dgm:chPref val="1"/>
        </dgm:presLayoutVars>
      </dgm:prSet>
      <dgm:spPr/>
    </dgm:pt>
    <dgm:pt modelId="{66435D04-8F1E-401B-979F-3E865FA8EA6D}" type="pres">
      <dgm:prSet presAssocID="{EBC62650-6B69-4BB9-B9F6-15D60015A4CE}" presName="sibTrans" presStyleLbl="sibTrans2D1" presStyleIdx="0" presStyleCnt="0"/>
      <dgm:spPr/>
    </dgm:pt>
    <dgm:pt modelId="{2CFBD855-B695-4EF3-A78F-2DDA7B4078DE}" type="pres">
      <dgm:prSet presAssocID="{DE63FEA9-A4DA-48B4-823E-94A32F0E91FE}" presName="compNode" presStyleCnt="0"/>
      <dgm:spPr/>
    </dgm:pt>
    <dgm:pt modelId="{1C89136E-528F-4CE5-B8F3-31CB2738FF1F}" type="pres">
      <dgm:prSet presAssocID="{DE63FEA9-A4DA-48B4-823E-94A32F0E91FE}" presName="iconBgRect" presStyleLbl="bgShp" presStyleIdx="4" presStyleCnt="8"/>
      <dgm:spPr/>
    </dgm:pt>
    <dgm:pt modelId="{E16B99F7-AACC-41E9-9AE2-32C4EB4D7585}" type="pres">
      <dgm:prSet presAssocID="{DE63FEA9-A4DA-48B4-823E-94A32F0E91FE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pple"/>
        </a:ext>
      </dgm:extLst>
    </dgm:pt>
    <dgm:pt modelId="{781694F5-CCA5-4C5D-A349-E968786EB763}" type="pres">
      <dgm:prSet presAssocID="{DE63FEA9-A4DA-48B4-823E-94A32F0E91FE}" presName="spaceRect" presStyleCnt="0"/>
      <dgm:spPr/>
    </dgm:pt>
    <dgm:pt modelId="{BC2BFAFC-0A4D-4063-8194-F0A35392AA9F}" type="pres">
      <dgm:prSet presAssocID="{DE63FEA9-A4DA-48B4-823E-94A32F0E91FE}" presName="textRect" presStyleLbl="revTx" presStyleIdx="4" presStyleCnt="8">
        <dgm:presLayoutVars>
          <dgm:chMax val="1"/>
          <dgm:chPref val="1"/>
        </dgm:presLayoutVars>
      </dgm:prSet>
      <dgm:spPr/>
    </dgm:pt>
    <dgm:pt modelId="{36DF2779-57C2-4FB6-8302-4C640D70F094}" type="pres">
      <dgm:prSet presAssocID="{57DCF7D5-98C8-4D0D-93C3-608DA17238F5}" presName="sibTrans" presStyleLbl="sibTrans2D1" presStyleIdx="0" presStyleCnt="0"/>
      <dgm:spPr/>
    </dgm:pt>
    <dgm:pt modelId="{AF1259EB-962B-4B6C-A8A1-AC76C9FA4D02}" type="pres">
      <dgm:prSet presAssocID="{C6399DCF-454F-4A71-897D-3A0887A2CC51}" presName="compNode" presStyleCnt="0"/>
      <dgm:spPr/>
    </dgm:pt>
    <dgm:pt modelId="{C69C91AB-999F-4EEE-9D51-2E77B8D803A8}" type="pres">
      <dgm:prSet presAssocID="{C6399DCF-454F-4A71-897D-3A0887A2CC51}" presName="iconBgRect" presStyleLbl="bgShp" presStyleIdx="5" presStyleCnt="8"/>
      <dgm:spPr/>
    </dgm:pt>
    <dgm:pt modelId="{E5170AFC-83A6-4F24-B790-011A5C835268}" type="pres">
      <dgm:prSet presAssocID="{C6399DCF-454F-4A71-897D-3A0887A2CC51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ers"/>
        </a:ext>
      </dgm:extLst>
    </dgm:pt>
    <dgm:pt modelId="{55C2FD74-3C7D-4A49-83C6-217F8C2C1FFB}" type="pres">
      <dgm:prSet presAssocID="{C6399DCF-454F-4A71-897D-3A0887A2CC51}" presName="spaceRect" presStyleCnt="0"/>
      <dgm:spPr/>
    </dgm:pt>
    <dgm:pt modelId="{CEEA00E4-D541-4A6C-93A2-D18D8848563F}" type="pres">
      <dgm:prSet presAssocID="{C6399DCF-454F-4A71-897D-3A0887A2CC51}" presName="textRect" presStyleLbl="revTx" presStyleIdx="5" presStyleCnt="8">
        <dgm:presLayoutVars>
          <dgm:chMax val="1"/>
          <dgm:chPref val="1"/>
        </dgm:presLayoutVars>
      </dgm:prSet>
      <dgm:spPr/>
    </dgm:pt>
    <dgm:pt modelId="{842B7021-7F4C-46AD-BF42-1BBC687EA310}" type="pres">
      <dgm:prSet presAssocID="{1BA4B358-73EF-4125-A17C-A7E28D3E9B07}" presName="sibTrans" presStyleLbl="sibTrans2D1" presStyleIdx="0" presStyleCnt="0"/>
      <dgm:spPr/>
    </dgm:pt>
    <dgm:pt modelId="{B5ABABA7-E60F-4601-B576-D58166A258DB}" type="pres">
      <dgm:prSet presAssocID="{6E6ACFBD-CA44-42FE-8A47-843E68F29FAE}" presName="compNode" presStyleCnt="0"/>
      <dgm:spPr/>
    </dgm:pt>
    <dgm:pt modelId="{E60F5C1E-F962-444C-B2C5-0B8E67F8959A}" type="pres">
      <dgm:prSet presAssocID="{6E6ACFBD-CA44-42FE-8A47-843E68F29FAE}" presName="iconBgRect" presStyleLbl="bgShp" presStyleIdx="6" presStyleCnt="8"/>
      <dgm:spPr/>
    </dgm:pt>
    <dgm:pt modelId="{F09BBF56-8495-4151-A5CE-8CCDA6E42BE3}" type="pres">
      <dgm:prSet presAssocID="{6E6ACFBD-CA44-42FE-8A47-843E68F29FAE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iling Face with No Fill"/>
        </a:ext>
      </dgm:extLst>
    </dgm:pt>
    <dgm:pt modelId="{2283C0AB-B691-4C54-BD3B-50E1B7966047}" type="pres">
      <dgm:prSet presAssocID="{6E6ACFBD-CA44-42FE-8A47-843E68F29FAE}" presName="spaceRect" presStyleCnt="0"/>
      <dgm:spPr/>
    </dgm:pt>
    <dgm:pt modelId="{062EB95D-9594-4D63-91C3-5D6333D7C581}" type="pres">
      <dgm:prSet presAssocID="{6E6ACFBD-CA44-42FE-8A47-843E68F29FAE}" presName="textRect" presStyleLbl="revTx" presStyleIdx="6" presStyleCnt="8">
        <dgm:presLayoutVars>
          <dgm:chMax val="1"/>
          <dgm:chPref val="1"/>
        </dgm:presLayoutVars>
      </dgm:prSet>
      <dgm:spPr/>
    </dgm:pt>
    <dgm:pt modelId="{2B1C221F-5758-4BC6-88AC-077595843F62}" type="pres">
      <dgm:prSet presAssocID="{C1DC40FC-9AF2-4823-A846-3893C8D3D2B5}" presName="sibTrans" presStyleLbl="sibTrans2D1" presStyleIdx="0" presStyleCnt="0"/>
      <dgm:spPr/>
    </dgm:pt>
    <dgm:pt modelId="{2B3079DF-E824-4C28-B841-A2CFE5CB34D1}" type="pres">
      <dgm:prSet presAssocID="{0606BD63-4F71-4854-91A8-F28AE01C8FA6}" presName="compNode" presStyleCnt="0"/>
      <dgm:spPr/>
    </dgm:pt>
    <dgm:pt modelId="{431BD559-5050-4526-B893-1B6DE22C1D4D}" type="pres">
      <dgm:prSet presAssocID="{0606BD63-4F71-4854-91A8-F28AE01C8FA6}" presName="iconBgRect" presStyleLbl="bgShp" presStyleIdx="7" presStyleCnt="8"/>
      <dgm:spPr/>
    </dgm:pt>
    <dgm:pt modelId="{4FE0AF79-1527-49D3-9823-025130136520}" type="pres">
      <dgm:prSet presAssocID="{0606BD63-4F71-4854-91A8-F28AE01C8FA6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313C3AD4-A10F-459F-835F-39D3D29B0EF4}" type="pres">
      <dgm:prSet presAssocID="{0606BD63-4F71-4854-91A8-F28AE01C8FA6}" presName="spaceRect" presStyleCnt="0"/>
      <dgm:spPr/>
    </dgm:pt>
    <dgm:pt modelId="{B26EFDE0-9977-4C9B-8BAC-BD0AEA60C700}" type="pres">
      <dgm:prSet presAssocID="{0606BD63-4F71-4854-91A8-F28AE01C8FA6}" presName="textRect" presStyleLbl="revTx" presStyleIdx="7" presStyleCnt="8">
        <dgm:presLayoutVars>
          <dgm:chMax val="1"/>
          <dgm:chPref val="1"/>
        </dgm:presLayoutVars>
      </dgm:prSet>
      <dgm:spPr/>
    </dgm:pt>
  </dgm:ptLst>
  <dgm:cxnLst>
    <dgm:cxn modelId="{353F1407-1B95-4008-95FF-ECFF14D8D1D5}" srcId="{FBCED16D-5255-46F4-B2FA-62E38C7A5194}" destId="{8AA5462C-8B34-48DC-AAD4-B0DB73327A5F}" srcOrd="0" destOrd="0" parTransId="{A275D3EA-D456-4AA0-9202-CAD63AD956CE}" sibTransId="{C3716966-89C7-46A7-8B7E-EBB36E781538}"/>
    <dgm:cxn modelId="{A4638D13-0011-4BE3-81DE-0E37EF5BEF7E}" type="presOf" srcId="{F328E817-2051-40F1-8F65-D1F763DE5A31}" destId="{62CF86CD-707F-4018-9DF3-2A7183EC3C4F}" srcOrd="0" destOrd="0" presId="urn:microsoft.com/office/officeart/2018/2/layout/IconCircleList"/>
    <dgm:cxn modelId="{2EFCAA1A-1620-4171-B84D-51F4BFE90062}" srcId="{FBCED16D-5255-46F4-B2FA-62E38C7A5194}" destId="{6E6ACFBD-CA44-42FE-8A47-843E68F29FAE}" srcOrd="6" destOrd="0" parTransId="{90AA908C-FD8B-4747-92B6-E10A4DED2A29}" sibTransId="{C1DC40FC-9AF2-4823-A846-3893C8D3D2B5}"/>
    <dgm:cxn modelId="{3251C61E-031B-4375-844C-E7CD09FE2630}" type="presOf" srcId="{8410613D-5E82-4573-A53E-F961FDCCF47C}" destId="{ED70147D-8268-4582-B45B-278EDBFBE3CF}" srcOrd="0" destOrd="0" presId="urn:microsoft.com/office/officeart/2018/2/layout/IconCircleList"/>
    <dgm:cxn modelId="{8C147E2A-00FB-4AC7-A908-E2AF73BF2A72}" srcId="{FBCED16D-5255-46F4-B2FA-62E38C7A5194}" destId="{C6399DCF-454F-4A71-897D-3A0887A2CC51}" srcOrd="5" destOrd="0" parTransId="{54B21E1E-3F69-442B-92B0-669B3692AFBB}" sibTransId="{1BA4B358-73EF-4125-A17C-A7E28D3E9B07}"/>
    <dgm:cxn modelId="{C6E89E2C-7FD3-4B34-8609-91F1370B148E}" srcId="{FBCED16D-5255-46F4-B2FA-62E38C7A5194}" destId="{0606BD63-4F71-4854-91A8-F28AE01C8FA6}" srcOrd="7" destOrd="0" parTransId="{DC38D7DD-38A8-4B8C-9CF9-35180B9314DA}" sibTransId="{07468D4B-3113-4AC9-85D7-0749F190853F}"/>
    <dgm:cxn modelId="{28428035-6504-49D8-BA39-F9C1F8453DAC}" type="presOf" srcId="{6E6ACFBD-CA44-42FE-8A47-843E68F29FAE}" destId="{062EB95D-9594-4D63-91C3-5D6333D7C581}" srcOrd="0" destOrd="0" presId="urn:microsoft.com/office/officeart/2018/2/layout/IconCircleList"/>
    <dgm:cxn modelId="{E5E9FD38-A178-4032-A91A-BFCC724A1E1B}" type="presOf" srcId="{1BA4B358-73EF-4125-A17C-A7E28D3E9B07}" destId="{842B7021-7F4C-46AD-BF42-1BBC687EA310}" srcOrd="0" destOrd="0" presId="urn:microsoft.com/office/officeart/2018/2/layout/IconCircleList"/>
    <dgm:cxn modelId="{24F0654A-47AA-4EA4-8C3C-00B8D528CE2A}" srcId="{FBCED16D-5255-46F4-B2FA-62E38C7A5194}" destId="{8410613D-5E82-4573-A53E-F961FDCCF47C}" srcOrd="2" destOrd="0" parTransId="{620E4FC9-F192-468B-BA0A-D2FE5A89F84C}" sibTransId="{F328E817-2051-40F1-8F65-D1F763DE5A31}"/>
    <dgm:cxn modelId="{4710746F-08DA-4B3D-A818-06D637F40AA5}" type="presOf" srcId="{DE63FEA9-A4DA-48B4-823E-94A32F0E91FE}" destId="{BC2BFAFC-0A4D-4063-8194-F0A35392AA9F}" srcOrd="0" destOrd="0" presId="urn:microsoft.com/office/officeart/2018/2/layout/IconCircleList"/>
    <dgm:cxn modelId="{BEE32679-DBB2-4B7E-B762-DA65BF320DD6}" srcId="{FBCED16D-5255-46F4-B2FA-62E38C7A5194}" destId="{0D228BF8-5793-4B89-B5AB-CE5C04A2589D}" srcOrd="3" destOrd="0" parTransId="{CBD6A36F-2C13-409E-8C0B-87DB27BFDB52}" sibTransId="{EBC62650-6B69-4BB9-B9F6-15D60015A4CE}"/>
    <dgm:cxn modelId="{0915A77B-8C78-481E-A96D-044D7FB9F2C6}" type="presOf" srcId="{EBC62650-6B69-4BB9-B9F6-15D60015A4CE}" destId="{66435D04-8F1E-401B-979F-3E865FA8EA6D}" srcOrd="0" destOrd="0" presId="urn:microsoft.com/office/officeart/2018/2/layout/IconCircleList"/>
    <dgm:cxn modelId="{39C58C84-D2EA-4D2E-BF26-834B511619FA}" type="presOf" srcId="{ABF3F17C-07F2-4C1A-827C-363D3FE68D7C}" destId="{F698E902-6418-4C8C-A7A5-F74583430B32}" srcOrd="0" destOrd="0" presId="urn:microsoft.com/office/officeart/2018/2/layout/IconCircleList"/>
    <dgm:cxn modelId="{7A679095-23FE-45D6-A668-ED65BD4AE667}" type="presOf" srcId="{8AA5462C-8B34-48DC-AAD4-B0DB73327A5F}" destId="{BEFE5D1B-56A2-4E48-AC1C-EBDFF91E946E}" srcOrd="0" destOrd="0" presId="urn:microsoft.com/office/officeart/2018/2/layout/IconCircleList"/>
    <dgm:cxn modelId="{6C58279F-5632-4DE9-86F5-07A2C44DDD7B}" type="presOf" srcId="{57DCF7D5-98C8-4D0D-93C3-608DA17238F5}" destId="{36DF2779-57C2-4FB6-8302-4C640D70F094}" srcOrd="0" destOrd="0" presId="urn:microsoft.com/office/officeart/2018/2/layout/IconCircleList"/>
    <dgm:cxn modelId="{9DB65EA7-5CBC-4683-8CC9-479122F522BF}" type="presOf" srcId="{C1DC40FC-9AF2-4823-A846-3893C8D3D2B5}" destId="{2B1C221F-5758-4BC6-88AC-077595843F62}" srcOrd="0" destOrd="0" presId="urn:microsoft.com/office/officeart/2018/2/layout/IconCircleList"/>
    <dgm:cxn modelId="{67D33AAA-0878-40FE-AAA3-23544D7130DD}" type="presOf" srcId="{C6399DCF-454F-4A71-897D-3A0887A2CC51}" destId="{CEEA00E4-D541-4A6C-93A2-D18D8848563F}" srcOrd="0" destOrd="0" presId="urn:microsoft.com/office/officeart/2018/2/layout/IconCircleList"/>
    <dgm:cxn modelId="{87884CC1-A8A8-4156-95C2-8A7EEB4FFE4C}" type="presOf" srcId="{0D228BF8-5793-4B89-B5AB-CE5C04A2589D}" destId="{51C5C766-1FBA-4D6F-83A7-72A162E4A18A}" srcOrd="0" destOrd="0" presId="urn:microsoft.com/office/officeart/2018/2/layout/IconCircleList"/>
    <dgm:cxn modelId="{A6A741C6-CA32-4039-8CDE-040CA70B918A}" type="presOf" srcId="{0606BD63-4F71-4854-91A8-F28AE01C8FA6}" destId="{B26EFDE0-9977-4C9B-8BAC-BD0AEA60C700}" srcOrd="0" destOrd="0" presId="urn:microsoft.com/office/officeart/2018/2/layout/IconCircleList"/>
    <dgm:cxn modelId="{33E5BCD4-F3C9-45F2-B0B5-A360A147E9F9}" srcId="{FBCED16D-5255-46F4-B2FA-62E38C7A5194}" destId="{ABF3F17C-07F2-4C1A-827C-363D3FE68D7C}" srcOrd="1" destOrd="0" parTransId="{D8A49AAD-38D2-4ED0-A02D-00E375BD47C8}" sibTransId="{1F5B9EB9-A6B0-45DD-8A85-60E22A7AE996}"/>
    <dgm:cxn modelId="{E4468DDC-9E6B-4A4B-BA8C-A1F63F65371F}" type="presOf" srcId="{FBCED16D-5255-46F4-B2FA-62E38C7A5194}" destId="{1BA232CD-FAE0-46B0-894F-42D4E35BB785}" srcOrd="0" destOrd="0" presId="urn:microsoft.com/office/officeart/2018/2/layout/IconCircleList"/>
    <dgm:cxn modelId="{97EAF7E0-A574-43C8-91B7-417471A8A537}" srcId="{FBCED16D-5255-46F4-B2FA-62E38C7A5194}" destId="{DE63FEA9-A4DA-48B4-823E-94A32F0E91FE}" srcOrd="4" destOrd="0" parTransId="{0CEFB56C-F91D-40CA-8266-266F67E22632}" sibTransId="{57DCF7D5-98C8-4D0D-93C3-608DA17238F5}"/>
    <dgm:cxn modelId="{606615E2-6A45-40E8-A015-BEC8DD1A8491}" type="presOf" srcId="{C3716966-89C7-46A7-8B7E-EBB36E781538}" destId="{D2924579-A198-49F0-95FA-1170D5A6CBD9}" srcOrd="0" destOrd="0" presId="urn:microsoft.com/office/officeart/2018/2/layout/IconCircleList"/>
    <dgm:cxn modelId="{DEF9EAEB-6415-4E0C-9CC0-353A4649CF9F}" type="presOf" srcId="{1F5B9EB9-A6B0-45DD-8A85-60E22A7AE996}" destId="{9D6EE7EC-3832-43EA-A90A-1826641C7391}" srcOrd="0" destOrd="0" presId="urn:microsoft.com/office/officeart/2018/2/layout/IconCircleList"/>
    <dgm:cxn modelId="{BD33AA26-02AA-4A24-ABBD-F154935A85F6}" type="presParOf" srcId="{1BA232CD-FAE0-46B0-894F-42D4E35BB785}" destId="{A2448BC9-A13B-47AA-B646-CEF5F7E52FA3}" srcOrd="0" destOrd="0" presId="urn:microsoft.com/office/officeart/2018/2/layout/IconCircleList"/>
    <dgm:cxn modelId="{F2AA2DEA-97CE-460C-A1D0-1D5752EC0606}" type="presParOf" srcId="{A2448BC9-A13B-47AA-B646-CEF5F7E52FA3}" destId="{A7C36E2D-FA66-4D21-8B50-9C999D630B1B}" srcOrd="0" destOrd="0" presId="urn:microsoft.com/office/officeart/2018/2/layout/IconCircleList"/>
    <dgm:cxn modelId="{A70470BD-FF22-4630-9D2F-81AF811FB689}" type="presParOf" srcId="{A7C36E2D-FA66-4D21-8B50-9C999D630B1B}" destId="{D8C1DCE8-414A-455B-A014-8290D13EBD70}" srcOrd="0" destOrd="0" presId="urn:microsoft.com/office/officeart/2018/2/layout/IconCircleList"/>
    <dgm:cxn modelId="{5DC8F394-D9AA-44EC-B2E8-A2577F2AA378}" type="presParOf" srcId="{A7C36E2D-FA66-4D21-8B50-9C999D630B1B}" destId="{1BD41125-626A-454A-9C4D-84D349E48446}" srcOrd="1" destOrd="0" presId="urn:microsoft.com/office/officeart/2018/2/layout/IconCircleList"/>
    <dgm:cxn modelId="{3DF9B1A7-73D8-4670-98FC-9DBBA156AF52}" type="presParOf" srcId="{A7C36E2D-FA66-4D21-8B50-9C999D630B1B}" destId="{51892860-24D8-4E5F-97A4-F2D4E905A9E2}" srcOrd="2" destOrd="0" presId="urn:microsoft.com/office/officeart/2018/2/layout/IconCircleList"/>
    <dgm:cxn modelId="{43C005C1-A160-43E9-9674-26249F90A582}" type="presParOf" srcId="{A7C36E2D-FA66-4D21-8B50-9C999D630B1B}" destId="{BEFE5D1B-56A2-4E48-AC1C-EBDFF91E946E}" srcOrd="3" destOrd="0" presId="urn:microsoft.com/office/officeart/2018/2/layout/IconCircleList"/>
    <dgm:cxn modelId="{EA3D12BA-6874-46CE-94D6-3BAAE9DE789D}" type="presParOf" srcId="{A2448BC9-A13B-47AA-B646-CEF5F7E52FA3}" destId="{D2924579-A198-49F0-95FA-1170D5A6CBD9}" srcOrd="1" destOrd="0" presId="urn:microsoft.com/office/officeart/2018/2/layout/IconCircleList"/>
    <dgm:cxn modelId="{790B90B7-4705-42C7-A40C-BC1C7775A1DF}" type="presParOf" srcId="{A2448BC9-A13B-47AA-B646-CEF5F7E52FA3}" destId="{1DB3584A-4475-4589-8FF6-4CFB70D99A37}" srcOrd="2" destOrd="0" presId="urn:microsoft.com/office/officeart/2018/2/layout/IconCircleList"/>
    <dgm:cxn modelId="{AFA493E9-8ADF-4168-B3C4-9BD401BC3062}" type="presParOf" srcId="{1DB3584A-4475-4589-8FF6-4CFB70D99A37}" destId="{0912DA1F-DD16-4F94-9BAB-D94FE9F16B6C}" srcOrd="0" destOrd="0" presId="urn:microsoft.com/office/officeart/2018/2/layout/IconCircleList"/>
    <dgm:cxn modelId="{BEDADF5C-6FE3-4C51-A29F-7897E0291770}" type="presParOf" srcId="{1DB3584A-4475-4589-8FF6-4CFB70D99A37}" destId="{3E478A78-AFDD-49FF-9A11-CC4E1F4A15A5}" srcOrd="1" destOrd="0" presId="urn:microsoft.com/office/officeart/2018/2/layout/IconCircleList"/>
    <dgm:cxn modelId="{415EE597-DE8B-49D3-A534-16F823016969}" type="presParOf" srcId="{1DB3584A-4475-4589-8FF6-4CFB70D99A37}" destId="{49B55452-7EC8-4164-A83D-1D620BEE1DD1}" srcOrd="2" destOrd="0" presId="urn:microsoft.com/office/officeart/2018/2/layout/IconCircleList"/>
    <dgm:cxn modelId="{3EF84F0F-46D5-421B-8227-CC865EE086D7}" type="presParOf" srcId="{1DB3584A-4475-4589-8FF6-4CFB70D99A37}" destId="{F698E902-6418-4C8C-A7A5-F74583430B32}" srcOrd="3" destOrd="0" presId="urn:microsoft.com/office/officeart/2018/2/layout/IconCircleList"/>
    <dgm:cxn modelId="{96A10D58-9BE3-4E91-A029-215B8263D7DC}" type="presParOf" srcId="{A2448BC9-A13B-47AA-B646-CEF5F7E52FA3}" destId="{9D6EE7EC-3832-43EA-A90A-1826641C7391}" srcOrd="3" destOrd="0" presId="urn:microsoft.com/office/officeart/2018/2/layout/IconCircleList"/>
    <dgm:cxn modelId="{3528C3B9-62F5-4846-8774-EEAD1A639296}" type="presParOf" srcId="{A2448BC9-A13B-47AA-B646-CEF5F7E52FA3}" destId="{A3BEF684-0867-4061-A75C-CC8477F01C7C}" srcOrd="4" destOrd="0" presId="urn:microsoft.com/office/officeart/2018/2/layout/IconCircleList"/>
    <dgm:cxn modelId="{357E5072-CE44-4680-9C3C-16628B8E5173}" type="presParOf" srcId="{A3BEF684-0867-4061-A75C-CC8477F01C7C}" destId="{D7581882-5091-4610-9BB3-D623A0A515F3}" srcOrd="0" destOrd="0" presId="urn:microsoft.com/office/officeart/2018/2/layout/IconCircleList"/>
    <dgm:cxn modelId="{80C35F96-AAE4-4867-8267-1D2ACCEC6F79}" type="presParOf" srcId="{A3BEF684-0867-4061-A75C-CC8477F01C7C}" destId="{DB6F6EC4-949B-44D7-8934-330DB2AC78FA}" srcOrd="1" destOrd="0" presId="urn:microsoft.com/office/officeart/2018/2/layout/IconCircleList"/>
    <dgm:cxn modelId="{68B47C4F-7DBB-459E-B49D-C477EEDFAC84}" type="presParOf" srcId="{A3BEF684-0867-4061-A75C-CC8477F01C7C}" destId="{6FE99B80-EA82-4D6E-9B99-128D56185025}" srcOrd="2" destOrd="0" presId="urn:microsoft.com/office/officeart/2018/2/layout/IconCircleList"/>
    <dgm:cxn modelId="{4A1EE919-1A39-46A2-9DA7-56DDA61F8B55}" type="presParOf" srcId="{A3BEF684-0867-4061-A75C-CC8477F01C7C}" destId="{ED70147D-8268-4582-B45B-278EDBFBE3CF}" srcOrd="3" destOrd="0" presId="urn:microsoft.com/office/officeart/2018/2/layout/IconCircleList"/>
    <dgm:cxn modelId="{FDC2CFDF-76BB-4386-969A-71C024D7A300}" type="presParOf" srcId="{A2448BC9-A13B-47AA-B646-CEF5F7E52FA3}" destId="{62CF86CD-707F-4018-9DF3-2A7183EC3C4F}" srcOrd="5" destOrd="0" presId="urn:microsoft.com/office/officeart/2018/2/layout/IconCircleList"/>
    <dgm:cxn modelId="{9D1273B2-2F0E-43B3-B5AB-D9DEC358BC16}" type="presParOf" srcId="{A2448BC9-A13B-47AA-B646-CEF5F7E52FA3}" destId="{66BB8C7B-1B53-403E-8834-4F81ABB0C494}" srcOrd="6" destOrd="0" presId="urn:microsoft.com/office/officeart/2018/2/layout/IconCircleList"/>
    <dgm:cxn modelId="{D6546390-A6D8-4678-8F2A-4718852411AC}" type="presParOf" srcId="{66BB8C7B-1B53-403E-8834-4F81ABB0C494}" destId="{F1E31B03-506E-4880-8CE7-6E7EB9CC7ACA}" srcOrd="0" destOrd="0" presId="urn:microsoft.com/office/officeart/2018/2/layout/IconCircleList"/>
    <dgm:cxn modelId="{F94993DE-2AFC-4FA4-8EBB-61C0A6C3DE89}" type="presParOf" srcId="{66BB8C7B-1B53-403E-8834-4F81ABB0C494}" destId="{4258A359-F257-49B8-AD46-87324830B95C}" srcOrd="1" destOrd="0" presId="urn:microsoft.com/office/officeart/2018/2/layout/IconCircleList"/>
    <dgm:cxn modelId="{DC806402-39A6-4881-B36F-B24B498AAAE8}" type="presParOf" srcId="{66BB8C7B-1B53-403E-8834-4F81ABB0C494}" destId="{55CE3B04-14D1-4077-B6ED-85FF17D4ED33}" srcOrd="2" destOrd="0" presId="urn:microsoft.com/office/officeart/2018/2/layout/IconCircleList"/>
    <dgm:cxn modelId="{F78C9FF3-4F82-45D2-A18F-2DFBBAF1B5A8}" type="presParOf" srcId="{66BB8C7B-1B53-403E-8834-4F81ABB0C494}" destId="{51C5C766-1FBA-4D6F-83A7-72A162E4A18A}" srcOrd="3" destOrd="0" presId="urn:microsoft.com/office/officeart/2018/2/layout/IconCircleList"/>
    <dgm:cxn modelId="{B30ECED5-A94D-48B1-A963-D3A66054C47E}" type="presParOf" srcId="{A2448BC9-A13B-47AA-B646-CEF5F7E52FA3}" destId="{66435D04-8F1E-401B-979F-3E865FA8EA6D}" srcOrd="7" destOrd="0" presId="urn:microsoft.com/office/officeart/2018/2/layout/IconCircleList"/>
    <dgm:cxn modelId="{C8DED9D5-47B9-4691-876C-A8162EC32F1B}" type="presParOf" srcId="{A2448BC9-A13B-47AA-B646-CEF5F7E52FA3}" destId="{2CFBD855-B695-4EF3-A78F-2DDA7B4078DE}" srcOrd="8" destOrd="0" presId="urn:microsoft.com/office/officeart/2018/2/layout/IconCircleList"/>
    <dgm:cxn modelId="{D50500DC-3FFF-4135-9375-9EF436BBA257}" type="presParOf" srcId="{2CFBD855-B695-4EF3-A78F-2DDA7B4078DE}" destId="{1C89136E-528F-4CE5-B8F3-31CB2738FF1F}" srcOrd="0" destOrd="0" presId="urn:microsoft.com/office/officeart/2018/2/layout/IconCircleList"/>
    <dgm:cxn modelId="{08A2B420-4968-4568-AAA6-92ADD4E7D0F4}" type="presParOf" srcId="{2CFBD855-B695-4EF3-A78F-2DDA7B4078DE}" destId="{E16B99F7-AACC-41E9-9AE2-32C4EB4D7585}" srcOrd="1" destOrd="0" presId="urn:microsoft.com/office/officeart/2018/2/layout/IconCircleList"/>
    <dgm:cxn modelId="{7142DAF7-562D-457F-8C55-E15927C66F94}" type="presParOf" srcId="{2CFBD855-B695-4EF3-A78F-2DDA7B4078DE}" destId="{781694F5-CCA5-4C5D-A349-E968786EB763}" srcOrd="2" destOrd="0" presId="urn:microsoft.com/office/officeart/2018/2/layout/IconCircleList"/>
    <dgm:cxn modelId="{7827ECE6-8289-4B15-9B42-C2838CF14D50}" type="presParOf" srcId="{2CFBD855-B695-4EF3-A78F-2DDA7B4078DE}" destId="{BC2BFAFC-0A4D-4063-8194-F0A35392AA9F}" srcOrd="3" destOrd="0" presId="urn:microsoft.com/office/officeart/2018/2/layout/IconCircleList"/>
    <dgm:cxn modelId="{4EADD93C-2AFE-4744-A7AC-6C9431C9683A}" type="presParOf" srcId="{A2448BC9-A13B-47AA-B646-CEF5F7E52FA3}" destId="{36DF2779-57C2-4FB6-8302-4C640D70F094}" srcOrd="9" destOrd="0" presId="urn:microsoft.com/office/officeart/2018/2/layout/IconCircleList"/>
    <dgm:cxn modelId="{C32BFE83-7462-4C61-916B-D8069C33D03D}" type="presParOf" srcId="{A2448BC9-A13B-47AA-B646-CEF5F7E52FA3}" destId="{AF1259EB-962B-4B6C-A8A1-AC76C9FA4D02}" srcOrd="10" destOrd="0" presId="urn:microsoft.com/office/officeart/2018/2/layout/IconCircleList"/>
    <dgm:cxn modelId="{6B2865B1-1DAD-406D-93A3-A0B8A9B2DAF5}" type="presParOf" srcId="{AF1259EB-962B-4B6C-A8A1-AC76C9FA4D02}" destId="{C69C91AB-999F-4EEE-9D51-2E77B8D803A8}" srcOrd="0" destOrd="0" presId="urn:microsoft.com/office/officeart/2018/2/layout/IconCircleList"/>
    <dgm:cxn modelId="{13745B53-5D2D-4D3D-94EF-06D6B0E57971}" type="presParOf" srcId="{AF1259EB-962B-4B6C-A8A1-AC76C9FA4D02}" destId="{E5170AFC-83A6-4F24-B790-011A5C835268}" srcOrd="1" destOrd="0" presId="urn:microsoft.com/office/officeart/2018/2/layout/IconCircleList"/>
    <dgm:cxn modelId="{0584559C-3E25-4C31-ABE9-DA00840677CA}" type="presParOf" srcId="{AF1259EB-962B-4B6C-A8A1-AC76C9FA4D02}" destId="{55C2FD74-3C7D-4A49-83C6-217F8C2C1FFB}" srcOrd="2" destOrd="0" presId="urn:microsoft.com/office/officeart/2018/2/layout/IconCircleList"/>
    <dgm:cxn modelId="{F27AC12D-4F5C-4568-B54F-C5F86BD4E35E}" type="presParOf" srcId="{AF1259EB-962B-4B6C-A8A1-AC76C9FA4D02}" destId="{CEEA00E4-D541-4A6C-93A2-D18D8848563F}" srcOrd="3" destOrd="0" presId="urn:microsoft.com/office/officeart/2018/2/layout/IconCircleList"/>
    <dgm:cxn modelId="{BB539052-905A-4905-ABEC-65742C4D4B66}" type="presParOf" srcId="{A2448BC9-A13B-47AA-B646-CEF5F7E52FA3}" destId="{842B7021-7F4C-46AD-BF42-1BBC687EA310}" srcOrd="11" destOrd="0" presId="urn:microsoft.com/office/officeart/2018/2/layout/IconCircleList"/>
    <dgm:cxn modelId="{EA5F2E9B-E531-4C5B-B49D-832285AE449C}" type="presParOf" srcId="{A2448BC9-A13B-47AA-B646-CEF5F7E52FA3}" destId="{B5ABABA7-E60F-4601-B576-D58166A258DB}" srcOrd="12" destOrd="0" presId="urn:microsoft.com/office/officeart/2018/2/layout/IconCircleList"/>
    <dgm:cxn modelId="{7CCB1483-3A75-4380-BD08-8AF9EAD3E167}" type="presParOf" srcId="{B5ABABA7-E60F-4601-B576-D58166A258DB}" destId="{E60F5C1E-F962-444C-B2C5-0B8E67F8959A}" srcOrd="0" destOrd="0" presId="urn:microsoft.com/office/officeart/2018/2/layout/IconCircleList"/>
    <dgm:cxn modelId="{9FA8707A-7C83-4378-B6EA-99F0250C1DCA}" type="presParOf" srcId="{B5ABABA7-E60F-4601-B576-D58166A258DB}" destId="{F09BBF56-8495-4151-A5CE-8CCDA6E42BE3}" srcOrd="1" destOrd="0" presId="urn:microsoft.com/office/officeart/2018/2/layout/IconCircleList"/>
    <dgm:cxn modelId="{78280D7D-2DB3-4C83-80E1-6F24B14A6CC6}" type="presParOf" srcId="{B5ABABA7-E60F-4601-B576-D58166A258DB}" destId="{2283C0AB-B691-4C54-BD3B-50E1B7966047}" srcOrd="2" destOrd="0" presId="urn:microsoft.com/office/officeart/2018/2/layout/IconCircleList"/>
    <dgm:cxn modelId="{D8DC2B29-7C99-4449-8DA7-C4FD703E85FA}" type="presParOf" srcId="{B5ABABA7-E60F-4601-B576-D58166A258DB}" destId="{062EB95D-9594-4D63-91C3-5D6333D7C581}" srcOrd="3" destOrd="0" presId="urn:microsoft.com/office/officeart/2018/2/layout/IconCircleList"/>
    <dgm:cxn modelId="{C9F27007-40D7-4A86-8C29-7593D1638381}" type="presParOf" srcId="{A2448BC9-A13B-47AA-B646-CEF5F7E52FA3}" destId="{2B1C221F-5758-4BC6-88AC-077595843F62}" srcOrd="13" destOrd="0" presId="urn:microsoft.com/office/officeart/2018/2/layout/IconCircleList"/>
    <dgm:cxn modelId="{F5200FCC-9175-4603-ACC3-3A5F3ED341D8}" type="presParOf" srcId="{A2448BC9-A13B-47AA-B646-CEF5F7E52FA3}" destId="{2B3079DF-E824-4C28-B841-A2CFE5CB34D1}" srcOrd="14" destOrd="0" presId="urn:microsoft.com/office/officeart/2018/2/layout/IconCircleList"/>
    <dgm:cxn modelId="{5FE9E58E-5942-4AAF-AAFD-73E2FC8AD7AC}" type="presParOf" srcId="{2B3079DF-E824-4C28-B841-A2CFE5CB34D1}" destId="{431BD559-5050-4526-B893-1B6DE22C1D4D}" srcOrd="0" destOrd="0" presId="urn:microsoft.com/office/officeart/2018/2/layout/IconCircleList"/>
    <dgm:cxn modelId="{1528A353-AF3D-4476-B482-9E56D74103E6}" type="presParOf" srcId="{2B3079DF-E824-4C28-B841-A2CFE5CB34D1}" destId="{4FE0AF79-1527-49D3-9823-025130136520}" srcOrd="1" destOrd="0" presId="urn:microsoft.com/office/officeart/2018/2/layout/IconCircleList"/>
    <dgm:cxn modelId="{241D2E5F-CC56-41DA-91FD-7CC95AA0FC2A}" type="presParOf" srcId="{2B3079DF-E824-4C28-B841-A2CFE5CB34D1}" destId="{313C3AD4-A10F-459F-835F-39D3D29B0EF4}" srcOrd="2" destOrd="0" presId="urn:microsoft.com/office/officeart/2018/2/layout/IconCircleList"/>
    <dgm:cxn modelId="{678F04C1-B5F8-4F48-BCD5-53F0D9838B5C}" type="presParOf" srcId="{2B3079DF-E824-4C28-B841-A2CFE5CB34D1}" destId="{B26EFDE0-9977-4C9B-8BAC-BD0AEA60C700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08E720-73A0-4B24-B021-100F01D06EB0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C69A523-1850-430F-906F-C7001729F354}">
      <dgm:prSet/>
      <dgm:spPr/>
      <dgm:t>
        <a:bodyPr/>
        <a:lstStyle/>
        <a:p>
          <a:endParaRPr lang="en-US" dirty="0"/>
        </a:p>
      </dgm:t>
    </dgm:pt>
    <dgm:pt modelId="{632C19D9-27BA-4A77-89DC-A4C33F80465A}" type="parTrans" cxnId="{ADDE8303-9575-48CB-92F2-6D4521B806E9}">
      <dgm:prSet/>
      <dgm:spPr/>
      <dgm:t>
        <a:bodyPr/>
        <a:lstStyle/>
        <a:p>
          <a:endParaRPr lang="en-US"/>
        </a:p>
      </dgm:t>
    </dgm:pt>
    <dgm:pt modelId="{B8E0A7F5-7B38-42C9-89B9-0093D3C79435}" type="sibTrans" cxnId="{ADDE8303-9575-48CB-92F2-6D4521B806E9}">
      <dgm:prSet/>
      <dgm:spPr/>
      <dgm:t>
        <a:bodyPr/>
        <a:lstStyle/>
        <a:p>
          <a:endParaRPr lang="en-US"/>
        </a:p>
      </dgm:t>
    </dgm:pt>
    <dgm:pt modelId="{74DF5EF5-3843-4218-97F3-344613F13C71}">
      <dgm:prSet/>
      <dgm:spPr/>
      <dgm:t>
        <a:bodyPr/>
        <a:lstStyle/>
        <a:p>
          <a:r>
            <a:rPr lang="en-GB"/>
            <a:t>Cultural audience is educated, middle-aged, female</a:t>
          </a:r>
          <a:endParaRPr lang="en-US"/>
        </a:p>
      </dgm:t>
    </dgm:pt>
    <dgm:pt modelId="{8A1ED098-56C9-4324-A264-9B18E2D3176D}" type="parTrans" cxnId="{318CDBD4-12A7-4C82-BEE9-FE806B2A3F40}">
      <dgm:prSet/>
      <dgm:spPr/>
      <dgm:t>
        <a:bodyPr/>
        <a:lstStyle/>
        <a:p>
          <a:endParaRPr lang="en-US"/>
        </a:p>
      </dgm:t>
    </dgm:pt>
    <dgm:pt modelId="{EAACB02C-BFA2-454F-A3B6-64DAD0EF4F28}" type="sibTrans" cxnId="{318CDBD4-12A7-4C82-BEE9-FE806B2A3F40}">
      <dgm:prSet/>
      <dgm:spPr/>
      <dgm:t>
        <a:bodyPr/>
        <a:lstStyle/>
        <a:p>
          <a:endParaRPr lang="en-US"/>
        </a:p>
      </dgm:t>
    </dgm:pt>
    <dgm:pt modelId="{4ED5FC85-8663-45E2-A1EA-39C9287CD604}">
      <dgm:prSet/>
      <dgm:spPr/>
      <dgm:t>
        <a:bodyPr/>
        <a:lstStyle/>
        <a:p>
          <a:r>
            <a:rPr lang="en-GB"/>
            <a:t>“Top” 10% receive most benefit from cultural spend</a:t>
          </a:r>
          <a:endParaRPr lang="en-US"/>
        </a:p>
      </dgm:t>
    </dgm:pt>
    <dgm:pt modelId="{AE31F7FA-B837-474A-B172-7F9495E21A9C}" type="parTrans" cxnId="{41A76CF8-D252-4465-AE9A-E9AFA4D869CC}">
      <dgm:prSet/>
      <dgm:spPr/>
      <dgm:t>
        <a:bodyPr/>
        <a:lstStyle/>
        <a:p>
          <a:endParaRPr lang="en-US"/>
        </a:p>
      </dgm:t>
    </dgm:pt>
    <dgm:pt modelId="{84222B45-5720-46FF-BDAE-D2041F41D74A}" type="sibTrans" cxnId="{41A76CF8-D252-4465-AE9A-E9AFA4D869CC}">
      <dgm:prSet/>
      <dgm:spPr/>
      <dgm:t>
        <a:bodyPr/>
        <a:lstStyle/>
        <a:p>
          <a:endParaRPr lang="en-US"/>
        </a:p>
      </dgm:t>
    </dgm:pt>
    <dgm:pt modelId="{9F46E304-C24B-4C8A-9B6C-6BF04E8F1079}">
      <dgm:prSet/>
      <dgm:spPr/>
      <dgm:t>
        <a:bodyPr/>
        <a:lstStyle/>
        <a:p>
          <a:r>
            <a:rPr lang="en-GB" dirty="0"/>
            <a:t>Big city bias – what does this mean for Veszprem?</a:t>
          </a:r>
          <a:endParaRPr lang="en-US" dirty="0"/>
        </a:p>
      </dgm:t>
    </dgm:pt>
    <dgm:pt modelId="{1C36C86F-7FDE-4B4C-B45C-0DB5B428C852}" type="parTrans" cxnId="{CB340EFC-2E73-4F03-B67C-7663CCC91079}">
      <dgm:prSet/>
      <dgm:spPr/>
      <dgm:t>
        <a:bodyPr/>
        <a:lstStyle/>
        <a:p>
          <a:endParaRPr lang="en-US"/>
        </a:p>
      </dgm:t>
    </dgm:pt>
    <dgm:pt modelId="{9A1700EA-6003-4EB2-870D-BEB754F2C26F}" type="sibTrans" cxnId="{CB340EFC-2E73-4F03-B67C-7663CCC91079}">
      <dgm:prSet/>
      <dgm:spPr/>
      <dgm:t>
        <a:bodyPr/>
        <a:lstStyle/>
        <a:p>
          <a:endParaRPr lang="en-US"/>
        </a:p>
      </dgm:t>
    </dgm:pt>
    <dgm:pt modelId="{54BFEA26-DB2D-4C3B-92D0-CD6C9E47EF38}">
      <dgm:prSet/>
      <dgm:spPr/>
      <dgm:t>
        <a:bodyPr/>
        <a:lstStyle/>
        <a:p>
          <a:r>
            <a:rPr lang="en-GB"/>
            <a:t>Funding focus on city centre and traditional institutions</a:t>
          </a:r>
          <a:endParaRPr lang="en-US"/>
        </a:p>
      </dgm:t>
    </dgm:pt>
    <dgm:pt modelId="{3271566A-7FB1-4F84-BF79-AD932E5074B7}" type="parTrans" cxnId="{D42F4253-4C0C-4A27-B00D-65C17A776077}">
      <dgm:prSet/>
      <dgm:spPr/>
      <dgm:t>
        <a:bodyPr/>
        <a:lstStyle/>
        <a:p>
          <a:endParaRPr lang="en-US"/>
        </a:p>
      </dgm:t>
    </dgm:pt>
    <dgm:pt modelId="{817E8A1E-4DEC-4342-B047-C0FD77200042}" type="sibTrans" cxnId="{D42F4253-4C0C-4A27-B00D-65C17A776077}">
      <dgm:prSet/>
      <dgm:spPr/>
      <dgm:t>
        <a:bodyPr/>
        <a:lstStyle/>
        <a:p>
          <a:endParaRPr lang="en-US"/>
        </a:p>
      </dgm:t>
    </dgm:pt>
    <dgm:pt modelId="{0D52DD59-A8C2-4575-BAB4-47FC803AE949}">
      <dgm:prSet/>
      <dgm:spPr/>
      <dgm:t>
        <a:bodyPr/>
        <a:lstStyle/>
        <a:p>
          <a:r>
            <a:rPr lang="en-GB"/>
            <a:t>Some communities feel their “culture” is not recognised</a:t>
          </a:r>
          <a:endParaRPr lang="en-US"/>
        </a:p>
      </dgm:t>
    </dgm:pt>
    <dgm:pt modelId="{D6823146-3D7D-4B38-AAB8-900002AE0E73}" type="parTrans" cxnId="{4AF8392C-FE6D-4344-A72F-E37E93BE0610}">
      <dgm:prSet/>
      <dgm:spPr/>
      <dgm:t>
        <a:bodyPr/>
        <a:lstStyle/>
        <a:p>
          <a:endParaRPr lang="en-US"/>
        </a:p>
      </dgm:t>
    </dgm:pt>
    <dgm:pt modelId="{A72FDDB1-AC50-434D-8474-54086032C400}" type="sibTrans" cxnId="{4AF8392C-FE6D-4344-A72F-E37E93BE0610}">
      <dgm:prSet/>
      <dgm:spPr/>
      <dgm:t>
        <a:bodyPr/>
        <a:lstStyle/>
        <a:p>
          <a:endParaRPr lang="en-US"/>
        </a:p>
      </dgm:t>
    </dgm:pt>
    <dgm:pt modelId="{3540AE30-C330-40E9-AD6D-D45D0A01B79B}">
      <dgm:prSet/>
      <dgm:spPr/>
      <dgm:t>
        <a:bodyPr/>
        <a:lstStyle/>
        <a:p>
          <a:r>
            <a:rPr lang="en-GB"/>
            <a:t>“Dying” city centres</a:t>
          </a:r>
          <a:endParaRPr lang="en-US"/>
        </a:p>
      </dgm:t>
    </dgm:pt>
    <dgm:pt modelId="{30A5037F-0B78-49DF-91FE-EB4B1B3EFC57}" type="parTrans" cxnId="{2761587C-8F87-4E5A-94F6-73435E5BCC83}">
      <dgm:prSet/>
      <dgm:spPr/>
      <dgm:t>
        <a:bodyPr/>
        <a:lstStyle/>
        <a:p>
          <a:endParaRPr lang="en-US"/>
        </a:p>
      </dgm:t>
    </dgm:pt>
    <dgm:pt modelId="{CE066FAB-18CF-468F-A8C9-4B5E359E39B9}" type="sibTrans" cxnId="{2761587C-8F87-4E5A-94F6-73435E5BCC83}">
      <dgm:prSet/>
      <dgm:spPr/>
      <dgm:t>
        <a:bodyPr/>
        <a:lstStyle/>
        <a:p>
          <a:endParaRPr lang="en-US"/>
        </a:p>
      </dgm:t>
    </dgm:pt>
    <dgm:pt modelId="{7C1E1B49-A1DA-46A3-AE41-56F9AF39E8DF}">
      <dgm:prSet/>
      <dgm:spPr/>
      <dgm:t>
        <a:bodyPr/>
        <a:lstStyle/>
        <a:p>
          <a:r>
            <a:rPr lang="en-GB"/>
            <a:t>18-30 generation struggles with relevance</a:t>
          </a:r>
          <a:endParaRPr lang="en-US"/>
        </a:p>
      </dgm:t>
    </dgm:pt>
    <dgm:pt modelId="{127AC079-8BDB-47EF-BED4-D762B9AA8015}" type="parTrans" cxnId="{38AEE1D6-D8B7-4AB9-97FB-5C3BF740656A}">
      <dgm:prSet/>
      <dgm:spPr/>
      <dgm:t>
        <a:bodyPr/>
        <a:lstStyle/>
        <a:p>
          <a:endParaRPr lang="en-US"/>
        </a:p>
      </dgm:t>
    </dgm:pt>
    <dgm:pt modelId="{C51BFF6A-8DA6-4652-BECF-6EDBD65BB15E}" type="sibTrans" cxnId="{38AEE1D6-D8B7-4AB9-97FB-5C3BF740656A}">
      <dgm:prSet/>
      <dgm:spPr/>
      <dgm:t>
        <a:bodyPr/>
        <a:lstStyle/>
        <a:p>
          <a:endParaRPr lang="en-US"/>
        </a:p>
      </dgm:t>
    </dgm:pt>
    <dgm:pt modelId="{027DEE10-3EFF-4E0A-8DF1-8CD0690A2482}">
      <dgm:prSet/>
      <dgm:spPr/>
      <dgm:t>
        <a:bodyPr/>
        <a:lstStyle/>
        <a:p>
          <a:r>
            <a:rPr lang="en-GB"/>
            <a:t>Pandemic has enhanced some problems: but also forces a rethink..</a:t>
          </a:r>
          <a:endParaRPr lang="en-US"/>
        </a:p>
      </dgm:t>
    </dgm:pt>
    <dgm:pt modelId="{49208931-A057-4F6D-B98B-822A36F2FA49}" type="parTrans" cxnId="{1EF21E84-0E84-4229-B7E5-386CCBD44D5F}">
      <dgm:prSet/>
      <dgm:spPr/>
      <dgm:t>
        <a:bodyPr/>
        <a:lstStyle/>
        <a:p>
          <a:endParaRPr lang="en-US"/>
        </a:p>
      </dgm:t>
    </dgm:pt>
    <dgm:pt modelId="{407D8A24-7EAA-433A-9062-DFFB9DCD8543}" type="sibTrans" cxnId="{1EF21E84-0E84-4229-B7E5-386CCBD44D5F}">
      <dgm:prSet/>
      <dgm:spPr/>
      <dgm:t>
        <a:bodyPr/>
        <a:lstStyle/>
        <a:p>
          <a:endParaRPr lang="en-US"/>
        </a:p>
      </dgm:t>
    </dgm:pt>
    <dgm:pt modelId="{4EE2116D-CFC2-4FC9-B042-B5D003782687}">
      <dgm:prSet/>
      <dgm:spPr/>
      <dgm:t>
        <a:bodyPr/>
        <a:lstStyle/>
        <a:p>
          <a:endParaRPr lang="en-US" dirty="0"/>
        </a:p>
      </dgm:t>
    </dgm:pt>
    <dgm:pt modelId="{5BC40447-6B93-4E25-9A7B-4BB30D5E8E4D}" type="parTrans" cxnId="{8BF475FD-37F6-4FD1-984E-0DF732C32E60}">
      <dgm:prSet/>
      <dgm:spPr/>
      <dgm:t>
        <a:bodyPr/>
        <a:lstStyle/>
        <a:p>
          <a:endParaRPr lang="en-US"/>
        </a:p>
      </dgm:t>
    </dgm:pt>
    <dgm:pt modelId="{61D2A5D7-51EE-48E8-BEF3-2607430CDA50}" type="sibTrans" cxnId="{8BF475FD-37F6-4FD1-984E-0DF732C32E60}">
      <dgm:prSet/>
      <dgm:spPr/>
      <dgm:t>
        <a:bodyPr/>
        <a:lstStyle/>
        <a:p>
          <a:endParaRPr lang="en-US"/>
        </a:p>
      </dgm:t>
    </dgm:pt>
    <dgm:pt modelId="{9384449B-49FD-4CD1-952F-8825A9A56135}" type="pres">
      <dgm:prSet presAssocID="{EC08E720-73A0-4B24-B021-100F01D06EB0}" presName="vert0" presStyleCnt="0">
        <dgm:presLayoutVars>
          <dgm:dir/>
          <dgm:animOne val="branch"/>
          <dgm:animLvl val="lvl"/>
        </dgm:presLayoutVars>
      </dgm:prSet>
      <dgm:spPr/>
    </dgm:pt>
    <dgm:pt modelId="{4293D543-417F-47F1-BCDE-91A922CE4245}" type="pres">
      <dgm:prSet presAssocID="{6C69A523-1850-430F-906F-C7001729F354}" presName="thickLine" presStyleLbl="alignNode1" presStyleIdx="0" presStyleCnt="10"/>
      <dgm:spPr/>
    </dgm:pt>
    <dgm:pt modelId="{0B871C86-01E1-4598-84BF-E085E2DB09F8}" type="pres">
      <dgm:prSet presAssocID="{6C69A523-1850-430F-906F-C7001729F354}" presName="horz1" presStyleCnt="0"/>
      <dgm:spPr/>
    </dgm:pt>
    <dgm:pt modelId="{AFC8A240-13C6-4F70-A346-381ECC81515F}" type="pres">
      <dgm:prSet presAssocID="{6C69A523-1850-430F-906F-C7001729F354}" presName="tx1" presStyleLbl="revTx" presStyleIdx="0" presStyleCnt="10"/>
      <dgm:spPr/>
    </dgm:pt>
    <dgm:pt modelId="{8E56D87F-44AD-4257-9FE1-99EBA46A6025}" type="pres">
      <dgm:prSet presAssocID="{6C69A523-1850-430F-906F-C7001729F354}" presName="vert1" presStyleCnt="0"/>
      <dgm:spPr/>
    </dgm:pt>
    <dgm:pt modelId="{982142B2-B2A8-4078-8678-5D39A3843398}" type="pres">
      <dgm:prSet presAssocID="{74DF5EF5-3843-4218-97F3-344613F13C71}" presName="thickLine" presStyleLbl="alignNode1" presStyleIdx="1" presStyleCnt="10"/>
      <dgm:spPr/>
    </dgm:pt>
    <dgm:pt modelId="{3AC93CB7-0FA7-4D4C-875A-4051903DD209}" type="pres">
      <dgm:prSet presAssocID="{74DF5EF5-3843-4218-97F3-344613F13C71}" presName="horz1" presStyleCnt="0"/>
      <dgm:spPr/>
    </dgm:pt>
    <dgm:pt modelId="{207538E3-B2DE-4A27-9FCC-E11BB149228E}" type="pres">
      <dgm:prSet presAssocID="{74DF5EF5-3843-4218-97F3-344613F13C71}" presName="tx1" presStyleLbl="revTx" presStyleIdx="1" presStyleCnt="10"/>
      <dgm:spPr/>
    </dgm:pt>
    <dgm:pt modelId="{4DCD706C-5D51-4E38-8A70-6A7E506AD092}" type="pres">
      <dgm:prSet presAssocID="{74DF5EF5-3843-4218-97F3-344613F13C71}" presName="vert1" presStyleCnt="0"/>
      <dgm:spPr/>
    </dgm:pt>
    <dgm:pt modelId="{74672003-4AAB-4F37-A3A6-7232F7C031C8}" type="pres">
      <dgm:prSet presAssocID="{4ED5FC85-8663-45E2-A1EA-39C9287CD604}" presName="thickLine" presStyleLbl="alignNode1" presStyleIdx="2" presStyleCnt="10"/>
      <dgm:spPr/>
    </dgm:pt>
    <dgm:pt modelId="{EC29EDC3-417B-496E-9686-AC7B64DB9D19}" type="pres">
      <dgm:prSet presAssocID="{4ED5FC85-8663-45E2-A1EA-39C9287CD604}" presName="horz1" presStyleCnt="0"/>
      <dgm:spPr/>
    </dgm:pt>
    <dgm:pt modelId="{27409933-5256-4308-9D66-900261439E1B}" type="pres">
      <dgm:prSet presAssocID="{4ED5FC85-8663-45E2-A1EA-39C9287CD604}" presName="tx1" presStyleLbl="revTx" presStyleIdx="2" presStyleCnt="10"/>
      <dgm:spPr/>
    </dgm:pt>
    <dgm:pt modelId="{B21B65E4-8508-4EAD-9697-197D57E9FA0E}" type="pres">
      <dgm:prSet presAssocID="{4ED5FC85-8663-45E2-A1EA-39C9287CD604}" presName="vert1" presStyleCnt="0"/>
      <dgm:spPr/>
    </dgm:pt>
    <dgm:pt modelId="{08159931-83C1-464D-93A2-D60AF44273E3}" type="pres">
      <dgm:prSet presAssocID="{9F46E304-C24B-4C8A-9B6C-6BF04E8F1079}" presName="thickLine" presStyleLbl="alignNode1" presStyleIdx="3" presStyleCnt="10"/>
      <dgm:spPr/>
    </dgm:pt>
    <dgm:pt modelId="{6131E9B4-7E13-4263-9F1D-DA0B83F3E111}" type="pres">
      <dgm:prSet presAssocID="{9F46E304-C24B-4C8A-9B6C-6BF04E8F1079}" presName="horz1" presStyleCnt="0"/>
      <dgm:spPr/>
    </dgm:pt>
    <dgm:pt modelId="{288B282F-5E6A-49CD-BC0B-D9B83B4B960D}" type="pres">
      <dgm:prSet presAssocID="{9F46E304-C24B-4C8A-9B6C-6BF04E8F1079}" presName="tx1" presStyleLbl="revTx" presStyleIdx="3" presStyleCnt="10"/>
      <dgm:spPr/>
    </dgm:pt>
    <dgm:pt modelId="{65D08B9C-1832-448D-980C-FD05874611A5}" type="pres">
      <dgm:prSet presAssocID="{9F46E304-C24B-4C8A-9B6C-6BF04E8F1079}" presName="vert1" presStyleCnt="0"/>
      <dgm:spPr/>
    </dgm:pt>
    <dgm:pt modelId="{A036EE34-8976-41D9-BB2C-A6EE17FC143F}" type="pres">
      <dgm:prSet presAssocID="{54BFEA26-DB2D-4C3B-92D0-CD6C9E47EF38}" presName="thickLine" presStyleLbl="alignNode1" presStyleIdx="4" presStyleCnt="10"/>
      <dgm:spPr/>
    </dgm:pt>
    <dgm:pt modelId="{D5DB1321-EFC0-4433-AF16-ADCB8CB139FF}" type="pres">
      <dgm:prSet presAssocID="{54BFEA26-DB2D-4C3B-92D0-CD6C9E47EF38}" presName="horz1" presStyleCnt="0"/>
      <dgm:spPr/>
    </dgm:pt>
    <dgm:pt modelId="{9527D78A-9078-4355-99D0-CFB0B75A0617}" type="pres">
      <dgm:prSet presAssocID="{54BFEA26-DB2D-4C3B-92D0-CD6C9E47EF38}" presName="tx1" presStyleLbl="revTx" presStyleIdx="4" presStyleCnt="10"/>
      <dgm:spPr/>
    </dgm:pt>
    <dgm:pt modelId="{D38AB16C-7450-4FC2-A40E-D434CCEAE5CB}" type="pres">
      <dgm:prSet presAssocID="{54BFEA26-DB2D-4C3B-92D0-CD6C9E47EF38}" presName="vert1" presStyleCnt="0"/>
      <dgm:spPr/>
    </dgm:pt>
    <dgm:pt modelId="{9FEC4E20-ED13-4769-B6C6-A9631DE3B489}" type="pres">
      <dgm:prSet presAssocID="{0D52DD59-A8C2-4575-BAB4-47FC803AE949}" presName="thickLine" presStyleLbl="alignNode1" presStyleIdx="5" presStyleCnt="10"/>
      <dgm:spPr/>
    </dgm:pt>
    <dgm:pt modelId="{1E58B9CD-85BF-41C4-9287-15D88B7571E4}" type="pres">
      <dgm:prSet presAssocID="{0D52DD59-A8C2-4575-BAB4-47FC803AE949}" presName="horz1" presStyleCnt="0"/>
      <dgm:spPr/>
    </dgm:pt>
    <dgm:pt modelId="{D03CC6DC-03DD-4D23-9B4D-B2C5C6DDE6BD}" type="pres">
      <dgm:prSet presAssocID="{0D52DD59-A8C2-4575-BAB4-47FC803AE949}" presName="tx1" presStyleLbl="revTx" presStyleIdx="5" presStyleCnt="10"/>
      <dgm:spPr/>
    </dgm:pt>
    <dgm:pt modelId="{60535F53-3742-40DC-BBAB-77E31219AC77}" type="pres">
      <dgm:prSet presAssocID="{0D52DD59-A8C2-4575-BAB4-47FC803AE949}" presName="vert1" presStyleCnt="0"/>
      <dgm:spPr/>
    </dgm:pt>
    <dgm:pt modelId="{FB32E0F8-82F9-421B-A22F-824EB83BA47E}" type="pres">
      <dgm:prSet presAssocID="{3540AE30-C330-40E9-AD6D-D45D0A01B79B}" presName="thickLine" presStyleLbl="alignNode1" presStyleIdx="6" presStyleCnt="10"/>
      <dgm:spPr/>
    </dgm:pt>
    <dgm:pt modelId="{9786673E-C36E-415D-924D-B799EBC2E7FF}" type="pres">
      <dgm:prSet presAssocID="{3540AE30-C330-40E9-AD6D-D45D0A01B79B}" presName="horz1" presStyleCnt="0"/>
      <dgm:spPr/>
    </dgm:pt>
    <dgm:pt modelId="{7E45D01C-C20C-4DF1-A3B1-486648991863}" type="pres">
      <dgm:prSet presAssocID="{3540AE30-C330-40E9-AD6D-D45D0A01B79B}" presName="tx1" presStyleLbl="revTx" presStyleIdx="6" presStyleCnt="10"/>
      <dgm:spPr/>
    </dgm:pt>
    <dgm:pt modelId="{D431AB81-94F5-499E-8322-CFE4D161C4D7}" type="pres">
      <dgm:prSet presAssocID="{3540AE30-C330-40E9-AD6D-D45D0A01B79B}" presName="vert1" presStyleCnt="0"/>
      <dgm:spPr/>
    </dgm:pt>
    <dgm:pt modelId="{5368CFBC-ABF6-4001-ABD5-B22640BF3094}" type="pres">
      <dgm:prSet presAssocID="{7C1E1B49-A1DA-46A3-AE41-56F9AF39E8DF}" presName="thickLine" presStyleLbl="alignNode1" presStyleIdx="7" presStyleCnt="10"/>
      <dgm:spPr/>
    </dgm:pt>
    <dgm:pt modelId="{68193DF6-690F-4310-A453-35C1BDC9DB51}" type="pres">
      <dgm:prSet presAssocID="{7C1E1B49-A1DA-46A3-AE41-56F9AF39E8DF}" presName="horz1" presStyleCnt="0"/>
      <dgm:spPr/>
    </dgm:pt>
    <dgm:pt modelId="{DF5F5448-FC35-4472-ADAE-BC820EDAF425}" type="pres">
      <dgm:prSet presAssocID="{7C1E1B49-A1DA-46A3-AE41-56F9AF39E8DF}" presName="tx1" presStyleLbl="revTx" presStyleIdx="7" presStyleCnt="10"/>
      <dgm:spPr/>
    </dgm:pt>
    <dgm:pt modelId="{C106014D-15C6-45F7-B8DA-53E304BD913F}" type="pres">
      <dgm:prSet presAssocID="{7C1E1B49-A1DA-46A3-AE41-56F9AF39E8DF}" presName="vert1" presStyleCnt="0"/>
      <dgm:spPr/>
    </dgm:pt>
    <dgm:pt modelId="{7F10B9F2-8330-4406-A0D8-4CCEF5470923}" type="pres">
      <dgm:prSet presAssocID="{027DEE10-3EFF-4E0A-8DF1-8CD0690A2482}" presName="thickLine" presStyleLbl="alignNode1" presStyleIdx="8" presStyleCnt="10"/>
      <dgm:spPr/>
    </dgm:pt>
    <dgm:pt modelId="{FE78C716-0006-4C2F-AF4B-B514D261459C}" type="pres">
      <dgm:prSet presAssocID="{027DEE10-3EFF-4E0A-8DF1-8CD0690A2482}" presName="horz1" presStyleCnt="0"/>
      <dgm:spPr/>
    </dgm:pt>
    <dgm:pt modelId="{8484AFD3-8B7E-498C-A619-B3C45E1EAE85}" type="pres">
      <dgm:prSet presAssocID="{027DEE10-3EFF-4E0A-8DF1-8CD0690A2482}" presName="tx1" presStyleLbl="revTx" presStyleIdx="8" presStyleCnt="10"/>
      <dgm:spPr/>
    </dgm:pt>
    <dgm:pt modelId="{8E7D4932-DB2B-4D3D-B482-C9B2CD8C3C68}" type="pres">
      <dgm:prSet presAssocID="{027DEE10-3EFF-4E0A-8DF1-8CD0690A2482}" presName="vert1" presStyleCnt="0"/>
      <dgm:spPr/>
    </dgm:pt>
    <dgm:pt modelId="{986C174B-0602-422C-A44B-AD28117A177B}" type="pres">
      <dgm:prSet presAssocID="{4EE2116D-CFC2-4FC9-B042-B5D003782687}" presName="thickLine" presStyleLbl="alignNode1" presStyleIdx="9" presStyleCnt="10"/>
      <dgm:spPr/>
    </dgm:pt>
    <dgm:pt modelId="{F52B0BDE-DEB9-426B-9353-9D9887F25DCA}" type="pres">
      <dgm:prSet presAssocID="{4EE2116D-CFC2-4FC9-B042-B5D003782687}" presName="horz1" presStyleCnt="0"/>
      <dgm:spPr/>
    </dgm:pt>
    <dgm:pt modelId="{CCDB97FA-3333-406F-8654-5E17AFD131A6}" type="pres">
      <dgm:prSet presAssocID="{4EE2116D-CFC2-4FC9-B042-B5D003782687}" presName="tx1" presStyleLbl="revTx" presStyleIdx="9" presStyleCnt="10"/>
      <dgm:spPr/>
    </dgm:pt>
    <dgm:pt modelId="{7A322F6B-BE32-47AF-A291-C5A23D5142B2}" type="pres">
      <dgm:prSet presAssocID="{4EE2116D-CFC2-4FC9-B042-B5D003782687}" presName="vert1" presStyleCnt="0"/>
      <dgm:spPr/>
    </dgm:pt>
  </dgm:ptLst>
  <dgm:cxnLst>
    <dgm:cxn modelId="{ADDE8303-9575-48CB-92F2-6D4521B806E9}" srcId="{EC08E720-73A0-4B24-B021-100F01D06EB0}" destId="{6C69A523-1850-430F-906F-C7001729F354}" srcOrd="0" destOrd="0" parTransId="{632C19D9-27BA-4A77-89DC-A4C33F80465A}" sibTransId="{B8E0A7F5-7B38-42C9-89B9-0093D3C79435}"/>
    <dgm:cxn modelId="{2FA5FA07-0083-4D2D-BE06-CC4924133E4A}" type="presOf" srcId="{EC08E720-73A0-4B24-B021-100F01D06EB0}" destId="{9384449B-49FD-4CD1-952F-8825A9A56135}" srcOrd="0" destOrd="0" presId="urn:microsoft.com/office/officeart/2008/layout/LinedList"/>
    <dgm:cxn modelId="{11DA7518-CA6D-4E9B-9607-AB3CE9FEF6C5}" type="presOf" srcId="{027DEE10-3EFF-4E0A-8DF1-8CD0690A2482}" destId="{8484AFD3-8B7E-498C-A619-B3C45E1EAE85}" srcOrd="0" destOrd="0" presId="urn:microsoft.com/office/officeart/2008/layout/LinedList"/>
    <dgm:cxn modelId="{FF91FD1C-CD8D-485B-8CF7-048F433C1701}" type="presOf" srcId="{0D52DD59-A8C2-4575-BAB4-47FC803AE949}" destId="{D03CC6DC-03DD-4D23-9B4D-B2C5C6DDE6BD}" srcOrd="0" destOrd="0" presId="urn:microsoft.com/office/officeart/2008/layout/LinedList"/>
    <dgm:cxn modelId="{AAC6D827-E017-422C-A33A-6AA940541B83}" type="presOf" srcId="{3540AE30-C330-40E9-AD6D-D45D0A01B79B}" destId="{7E45D01C-C20C-4DF1-A3B1-486648991863}" srcOrd="0" destOrd="0" presId="urn:microsoft.com/office/officeart/2008/layout/LinedList"/>
    <dgm:cxn modelId="{4AF8392C-FE6D-4344-A72F-E37E93BE0610}" srcId="{EC08E720-73A0-4B24-B021-100F01D06EB0}" destId="{0D52DD59-A8C2-4575-BAB4-47FC803AE949}" srcOrd="5" destOrd="0" parTransId="{D6823146-3D7D-4B38-AAB8-900002AE0E73}" sibTransId="{A72FDDB1-AC50-434D-8474-54086032C400}"/>
    <dgm:cxn modelId="{7B5A4543-5B80-4CBD-9C62-EB1F733DBCA9}" type="presOf" srcId="{6C69A523-1850-430F-906F-C7001729F354}" destId="{AFC8A240-13C6-4F70-A346-381ECC81515F}" srcOrd="0" destOrd="0" presId="urn:microsoft.com/office/officeart/2008/layout/LinedList"/>
    <dgm:cxn modelId="{1656594E-FC2C-42B4-86E3-1C4F7C6CC5A4}" type="presOf" srcId="{9F46E304-C24B-4C8A-9B6C-6BF04E8F1079}" destId="{288B282F-5E6A-49CD-BC0B-D9B83B4B960D}" srcOrd="0" destOrd="0" presId="urn:microsoft.com/office/officeart/2008/layout/LinedList"/>
    <dgm:cxn modelId="{D42F4253-4C0C-4A27-B00D-65C17A776077}" srcId="{EC08E720-73A0-4B24-B021-100F01D06EB0}" destId="{54BFEA26-DB2D-4C3B-92D0-CD6C9E47EF38}" srcOrd="4" destOrd="0" parTransId="{3271566A-7FB1-4F84-BF79-AD932E5074B7}" sibTransId="{817E8A1E-4DEC-4342-B047-C0FD77200042}"/>
    <dgm:cxn modelId="{2761587C-8F87-4E5A-94F6-73435E5BCC83}" srcId="{EC08E720-73A0-4B24-B021-100F01D06EB0}" destId="{3540AE30-C330-40E9-AD6D-D45D0A01B79B}" srcOrd="6" destOrd="0" parTransId="{30A5037F-0B78-49DF-91FE-EB4B1B3EFC57}" sibTransId="{CE066FAB-18CF-468F-A8C9-4B5E359E39B9}"/>
    <dgm:cxn modelId="{1EF21E84-0E84-4229-B7E5-386CCBD44D5F}" srcId="{EC08E720-73A0-4B24-B021-100F01D06EB0}" destId="{027DEE10-3EFF-4E0A-8DF1-8CD0690A2482}" srcOrd="8" destOrd="0" parTransId="{49208931-A057-4F6D-B98B-822A36F2FA49}" sibTransId="{407D8A24-7EAA-433A-9062-DFFB9DCD8543}"/>
    <dgm:cxn modelId="{FEFEFF89-E9C6-4D4C-AFB4-F3939B056960}" type="presOf" srcId="{7C1E1B49-A1DA-46A3-AE41-56F9AF39E8DF}" destId="{DF5F5448-FC35-4472-ADAE-BC820EDAF425}" srcOrd="0" destOrd="0" presId="urn:microsoft.com/office/officeart/2008/layout/LinedList"/>
    <dgm:cxn modelId="{EA7001A4-17D2-44D3-9A28-7A32FC9DE9D0}" type="presOf" srcId="{4ED5FC85-8663-45E2-A1EA-39C9287CD604}" destId="{27409933-5256-4308-9D66-900261439E1B}" srcOrd="0" destOrd="0" presId="urn:microsoft.com/office/officeart/2008/layout/LinedList"/>
    <dgm:cxn modelId="{0628E1BD-90BD-409B-A974-2E8779D8A6F5}" type="presOf" srcId="{74DF5EF5-3843-4218-97F3-344613F13C71}" destId="{207538E3-B2DE-4A27-9FCC-E11BB149228E}" srcOrd="0" destOrd="0" presId="urn:microsoft.com/office/officeart/2008/layout/LinedList"/>
    <dgm:cxn modelId="{D7C201D2-78C8-423B-BE76-7DAA0BC1BAD8}" type="presOf" srcId="{4EE2116D-CFC2-4FC9-B042-B5D003782687}" destId="{CCDB97FA-3333-406F-8654-5E17AFD131A6}" srcOrd="0" destOrd="0" presId="urn:microsoft.com/office/officeart/2008/layout/LinedList"/>
    <dgm:cxn modelId="{318CDBD4-12A7-4C82-BEE9-FE806B2A3F40}" srcId="{EC08E720-73A0-4B24-B021-100F01D06EB0}" destId="{74DF5EF5-3843-4218-97F3-344613F13C71}" srcOrd="1" destOrd="0" parTransId="{8A1ED098-56C9-4324-A264-9B18E2D3176D}" sibTransId="{EAACB02C-BFA2-454F-A3B6-64DAD0EF4F28}"/>
    <dgm:cxn modelId="{38AEE1D6-D8B7-4AB9-97FB-5C3BF740656A}" srcId="{EC08E720-73A0-4B24-B021-100F01D06EB0}" destId="{7C1E1B49-A1DA-46A3-AE41-56F9AF39E8DF}" srcOrd="7" destOrd="0" parTransId="{127AC079-8BDB-47EF-BED4-D762B9AA8015}" sibTransId="{C51BFF6A-8DA6-4652-BECF-6EDBD65BB15E}"/>
    <dgm:cxn modelId="{D9C491EE-48FF-455A-94BB-AAC97B386433}" type="presOf" srcId="{54BFEA26-DB2D-4C3B-92D0-CD6C9E47EF38}" destId="{9527D78A-9078-4355-99D0-CFB0B75A0617}" srcOrd="0" destOrd="0" presId="urn:microsoft.com/office/officeart/2008/layout/LinedList"/>
    <dgm:cxn modelId="{41A76CF8-D252-4465-AE9A-E9AFA4D869CC}" srcId="{EC08E720-73A0-4B24-B021-100F01D06EB0}" destId="{4ED5FC85-8663-45E2-A1EA-39C9287CD604}" srcOrd="2" destOrd="0" parTransId="{AE31F7FA-B837-474A-B172-7F9495E21A9C}" sibTransId="{84222B45-5720-46FF-BDAE-D2041F41D74A}"/>
    <dgm:cxn modelId="{CB340EFC-2E73-4F03-B67C-7663CCC91079}" srcId="{EC08E720-73A0-4B24-B021-100F01D06EB0}" destId="{9F46E304-C24B-4C8A-9B6C-6BF04E8F1079}" srcOrd="3" destOrd="0" parTransId="{1C36C86F-7FDE-4B4C-B45C-0DB5B428C852}" sibTransId="{9A1700EA-6003-4EB2-870D-BEB754F2C26F}"/>
    <dgm:cxn modelId="{8BF475FD-37F6-4FD1-984E-0DF732C32E60}" srcId="{EC08E720-73A0-4B24-B021-100F01D06EB0}" destId="{4EE2116D-CFC2-4FC9-B042-B5D003782687}" srcOrd="9" destOrd="0" parTransId="{5BC40447-6B93-4E25-9A7B-4BB30D5E8E4D}" sibTransId="{61D2A5D7-51EE-48E8-BEF3-2607430CDA50}"/>
    <dgm:cxn modelId="{1945C232-3C8C-48AA-9040-A106A53B1F0B}" type="presParOf" srcId="{9384449B-49FD-4CD1-952F-8825A9A56135}" destId="{4293D543-417F-47F1-BCDE-91A922CE4245}" srcOrd="0" destOrd="0" presId="urn:microsoft.com/office/officeart/2008/layout/LinedList"/>
    <dgm:cxn modelId="{F96C4FE8-48D4-491E-A3D8-7764D272F368}" type="presParOf" srcId="{9384449B-49FD-4CD1-952F-8825A9A56135}" destId="{0B871C86-01E1-4598-84BF-E085E2DB09F8}" srcOrd="1" destOrd="0" presId="urn:microsoft.com/office/officeart/2008/layout/LinedList"/>
    <dgm:cxn modelId="{04075DE0-49B8-41C1-BA69-F4739A06B5FF}" type="presParOf" srcId="{0B871C86-01E1-4598-84BF-E085E2DB09F8}" destId="{AFC8A240-13C6-4F70-A346-381ECC81515F}" srcOrd="0" destOrd="0" presId="urn:microsoft.com/office/officeart/2008/layout/LinedList"/>
    <dgm:cxn modelId="{F3929D76-EAC3-4045-9D42-23CFD79F53B8}" type="presParOf" srcId="{0B871C86-01E1-4598-84BF-E085E2DB09F8}" destId="{8E56D87F-44AD-4257-9FE1-99EBA46A6025}" srcOrd="1" destOrd="0" presId="urn:microsoft.com/office/officeart/2008/layout/LinedList"/>
    <dgm:cxn modelId="{92CF4274-6424-4380-A0B6-D17B8731906E}" type="presParOf" srcId="{9384449B-49FD-4CD1-952F-8825A9A56135}" destId="{982142B2-B2A8-4078-8678-5D39A3843398}" srcOrd="2" destOrd="0" presId="urn:microsoft.com/office/officeart/2008/layout/LinedList"/>
    <dgm:cxn modelId="{3DC11284-5891-4C5C-A7A4-FB4191FE4C75}" type="presParOf" srcId="{9384449B-49FD-4CD1-952F-8825A9A56135}" destId="{3AC93CB7-0FA7-4D4C-875A-4051903DD209}" srcOrd="3" destOrd="0" presId="urn:microsoft.com/office/officeart/2008/layout/LinedList"/>
    <dgm:cxn modelId="{9FA190F7-A125-453C-93A9-8C2AB7E341C7}" type="presParOf" srcId="{3AC93CB7-0FA7-4D4C-875A-4051903DD209}" destId="{207538E3-B2DE-4A27-9FCC-E11BB149228E}" srcOrd="0" destOrd="0" presId="urn:microsoft.com/office/officeart/2008/layout/LinedList"/>
    <dgm:cxn modelId="{23B6667E-FE75-4854-AA1F-6CB50A28480A}" type="presParOf" srcId="{3AC93CB7-0FA7-4D4C-875A-4051903DD209}" destId="{4DCD706C-5D51-4E38-8A70-6A7E506AD092}" srcOrd="1" destOrd="0" presId="urn:microsoft.com/office/officeart/2008/layout/LinedList"/>
    <dgm:cxn modelId="{3001BB79-6099-4E22-8C88-16822AE7320B}" type="presParOf" srcId="{9384449B-49FD-4CD1-952F-8825A9A56135}" destId="{74672003-4AAB-4F37-A3A6-7232F7C031C8}" srcOrd="4" destOrd="0" presId="urn:microsoft.com/office/officeart/2008/layout/LinedList"/>
    <dgm:cxn modelId="{9EEDB3DA-9148-4812-AABB-9013194CF800}" type="presParOf" srcId="{9384449B-49FD-4CD1-952F-8825A9A56135}" destId="{EC29EDC3-417B-496E-9686-AC7B64DB9D19}" srcOrd="5" destOrd="0" presId="urn:microsoft.com/office/officeart/2008/layout/LinedList"/>
    <dgm:cxn modelId="{0A42D256-7D9B-438F-85C2-B8B6CC49C3D8}" type="presParOf" srcId="{EC29EDC3-417B-496E-9686-AC7B64DB9D19}" destId="{27409933-5256-4308-9D66-900261439E1B}" srcOrd="0" destOrd="0" presId="urn:microsoft.com/office/officeart/2008/layout/LinedList"/>
    <dgm:cxn modelId="{9C4EF098-2A56-41DA-8CF0-11F69E0E9519}" type="presParOf" srcId="{EC29EDC3-417B-496E-9686-AC7B64DB9D19}" destId="{B21B65E4-8508-4EAD-9697-197D57E9FA0E}" srcOrd="1" destOrd="0" presId="urn:microsoft.com/office/officeart/2008/layout/LinedList"/>
    <dgm:cxn modelId="{F5061A78-1CA4-4293-85C0-57320298E785}" type="presParOf" srcId="{9384449B-49FD-4CD1-952F-8825A9A56135}" destId="{08159931-83C1-464D-93A2-D60AF44273E3}" srcOrd="6" destOrd="0" presId="urn:microsoft.com/office/officeart/2008/layout/LinedList"/>
    <dgm:cxn modelId="{196BD2E6-6455-489E-983A-1CB498B37B31}" type="presParOf" srcId="{9384449B-49FD-4CD1-952F-8825A9A56135}" destId="{6131E9B4-7E13-4263-9F1D-DA0B83F3E111}" srcOrd="7" destOrd="0" presId="urn:microsoft.com/office/officeart/2008/layout/LinedList"/>
    <dgm:cxn modelId="{568829D8-FEA0-4140-AA30-A9168732DC85}" type="presParOf" srcId="{6131E9B4-7E13-4263-9F1D-DA0B83F3E111}" destId="{288B282F-5E6A-49CD-BC0B-D9B83B4B960D}" srcOrd="0" destOrd="0" presId="urn:microsoft.com/office/officeart/2008/layout/LinedList"/>
    <dgm:cxn modelId="{4C172D7D-3004-4AEA-B645-CC2576EE1335}" type="presParOf" srcId="{6131E9B4-7E13-4263-9F1D-DA0B83F3E111}" destId="{65D08B9C-1832-448D-980C-FD05874611A5}" srcOrd="1" destOrd="0" presId="urn:microsoft.com/office/officeart/2008/layout/LinedList"/>
    <dgm:cxn modelId="{A82BE390-AF23-41FC-9C9F-93AFDE241441}" type="presParOf" srcId="{9384449B-49FD-4CD1-952F-8825A9A56135}" destId="{A036EE34-8976-41D9-BB2C-A6EE17FC143F}" srcOrd="8" destOrd="0" presId="urn:microsoft.com/office/officeart/2008/layout/LinedList"/>
    <dgm:cxn modelId="{074A2D81-EC54-44D6-91EC-8C4931A5C574}" type="presParOf" srcId="{9384449B-49FD-4CD1-952F-8825A9A56135}" destId="{D5DB1321-EFC0-4433-AF16-ADCB8CB139FF}" srcOrd="9" destOrd="0" presId="urn:microsoft.com/office/officeart/2008/layout/LinedList"/>
    <dgm:cxn modelId="{C8B8F5B1-33A1-4FE7-86F0-43210D19ACF2}" type="presParOf" srcId="{D5DB1321-EFC0-4433-AF16-ADCB8CB139FF}" destId="{9527D78A-9078-4355-99D0-CFB0B75A0617}" srcOrd="0" destOrd="0" presId="urn:microsoft.com/office/officeart/2008/layout/LinedList"/>
    <dgm:cxn modelId="{DB1D90C2-7A5B-4F8A-8928-5819DAFD6BDB}" type="presParOf" srcId="{D5DB1321-EFC0-4433-AF16-ADCB8CB139FF}" destId="{D38AB16C-7450-4FC2-A40E-D434CCEAE5CB}" srcOrd="1" destOrd="0" presId="urn:microsoft.com/office/officeart/2008/layout/LinedList"/>
    <dgm:cxn modelId="{5300EC97-1398-48BC-AC92-3E27F107CBAA}" type="presParOf" srcId="{9384449B-49FD-4CD1-952F-8825A9A56135}" destId="{9FEC4E20-ED13-4769-B6C6-A9631DE3B489}" srcOrd="10" destOrd="0" presId="urn:microsoft.com/office/officeart/2008/layout/LinedList"/>
    <dgm:cxn modelId="{1DEA2EEA-EA0D-42AC-994E-84C27B207454}" type="presParOf" srcId="{9384449B-49FD-4CD1-952F-8825A9A56135}" destId="{1E58B9CD-85BF-41C4-9287-15D88B7571E4}" srcOrd="11" destOrd="0" presId="urn:microsoft.com/office/officeart/2008/layout/LinedList"/>
    <dgm:cxn modelId="{2094AC68-4A8E-40A0-B478-C18E1ECB6AFE}" type="presParOf" srcId="{1E58B9CD-85BF-41C4-9287-15D88B7571E4}" destId="{D03CC6DC-03DD-4D23-9B4D-B2C5C6DDE6BD}" srcOrd="0" destOrd="0" presId="urn:microsoft.com/office/officeart/2008/layout/LinedList"/>
    <dgm:cxn modelId="{30EEF527-C60F-48CB-B803-85D58749A45F}" type="presParOf" srcId="{1E58B9CD-85BF-41C4-9287-15D88B7571E4}" destId="{60535F53-3742-40DC-BBAB-77E31219AC77}" srcOrd="1" destOrd="0" presId="urn:microsoft.com/office/officeart/2008/layout/LinedList"/>
    <dgm:cxn modelId="{F5C8441D-1DCD-43EB-BC7A-A1FB19559E3B}" type="presParOf" srcId="{9384449B-49FD-4CD1-952F-8825A9A56135}" destId="{FB32E0F8-82F9-421B-A22F-824EB83BA47E}" srcOrd="12" destOrd="0" presId="urn:microsoft.com/office/officeart/2008/layout/LinedList"/>
    <dgm:cxn modelId="{3E77DC07-536E-432E-8899-3BA2368296DF}" type="presParOf" srcId="{9384449B-49FD-4CD1-952F-8825A9A56135}" destId="{9786673E-C36E-415D-924D-B799EBC2E7FF}" srcOrd="13" destOrd="0" presId="urn:microsoft.com/office/officeart/2008/layout/LinedList"/>
    <dgm:cxn modelId="{D551F91E-D815-440C-AF51-9A44D909E881}" type="presParOf" srcId="{9786673E-C36E-415D-924D-B799EBC2E7FF}" destId="{7E45D01C-C20C-4DF1-A3B1-486648991863}" srcOrd="0" destOrd="0" presId="urn:microsoft.com/office/officeart/2008/layout/LinedList"/>
    <dgm:cxn modelId="{AAA9FC22-880F-4678-880A-130447C4A500}" type="presParOf" srcId="{9786673E-C36E-415D-924D-B799EBC2E7FF}" destId="{D431AB81-94F5-499E-8322-CFE4D161C4D7}" srcOrd="1" destOrd="0" presId="urn:microsoft.com/office/officeart/2008/layout/LinedList"/>
    <dgm:cxn modelId="{D67AE2CC-9B93-483E-93EC-15BE7798322A}" type="presParOf" srcId="{9384449B-49FD-4CD1-952F-8825A9A56135}" destId="{5368CFBC-ABF6-4001-ABD5-B22640BF3094}" srcOrd="14" destOrd="0" presId="urn:microsoft.com/office/officeart/2008/layout/LinedList"/>
    <dgm:cxn modelId="{B28FB17F-C0A9-465F-B892-360095135893}" type="presParOf" srcId="{9384449B-49FD-4CD1-952F-8825A9A56135}" destId="{68193DF6-690F-4310-A453-35C1BDC9DB51}" srcOrd="15" destOrd="0" presId="urn:microsoft.com/office/officeart/2008/layout/LinedList"/>
    <dgm:cxn modelId="{12EBCD38-0B78-48EA-B281-E9DE68D054A1}" type="presParOf" srcId="{68193DF6-690F-4310-A453-35C1BDC9DB51}" destId="{DF5F5448-FC35-4472-ADAE-BC820EDAF425}" srcOrd="0" destOrd="0" presId="urn:microsoft.com/office/officeart/2008/layout/LinedList"/>
    <dgm:cxn modelId="{8DFA9577-0301-422F-859E-20C523F6FA15}" type="presParOf" srcId="{68193DF6-690F-4310-A453-35C1BDC9DB51}" destId="{C106014D-15C6-45F7-B8DA-53E304BD913F}" srcOrd="1" destOrd="0" presId="urn:microsoft.com/office/officeart/2008/layout/LinedList"/>
    <dgm:cxn modelId="{1F08DF52-64B5-4A88-A7C5-F1CC6D1FD67F}" type="presParOf" srcId="{9384449B-49FD-4CD1-952F-8825A9A56135}" destId="{7F10B9F2-8330-4406-A0D8-4CCEF5470923}" srcOrd="16" destOrd="0" presId="urn:microsoft.com/office/officeart/2008/layout/LinedList"/>
    <dgm:cxn modelId="{2D06D40A-6BD1-4B45-8794-CCAC76CFBDA3}" type="presParOf" srcId="{9384449B-49FD-4CD1-952F-8825A9A56135}" destId="{FE78C716-0006-4C2F-AF4B-B514D261459C}" srcOrd="17" destOrd="0" presId="urn:microsoft.com/office/officeart/2008/layout/LinedList"/>
    <dgm:cxn modelId="{7346D3C5-C7AD-42AB-BDF7-BF1B48C1878F}" type="presParOf" srcId="{FE78C716-0006-4C2F-AF4B-B514D261459C}" destId="{8484AFD3-8B7E-498C-A619-B3C45E1EAE85}" srcOrd="0" destOrd="0" presId="urn:microsoft.com/office/officeart/2008/layout/LinedList"/>
    <dgm:cxn modelId="{1684EE4B-0FA3-486F-822C-8C0C0818EB8B}" type="presParOf" srcId="{FE78C716-0006-4C2F-AF4B-B514D261459C}" destId="{8E7D4932-DB2B-4D3D-B482-C9B2CD8C3C68}" srcOrd="1" destOrd="0" presId="urn:microsoft.com/office/officeart/2008/layout/LinedList"/>
    <dgm:cxn modelId="{AEEC6273-2970-42DD-A82E-94371534F19C}" type="presParOf" srcId="{9384449B-49FD-4CD1-952F-8825A9A56135}" destId="{986C174B-0602-422C-A44B-AD28117A177B}" srcOrd="18" destOrd="0" presId="urn:microsoft.com/office/officeart/2008/layout/LinedList"/>
    <dgm:cxn modelId="{CFB32075-0E4B-494D-BF4F-22880E1E9156}" type="presParOf" srcId="{9384449B-49FD-4CD1-952F-8825A9A56135}" destId="{F52B0BDE-DEB9-426B-9353-9D9887F25DCA}" srcOrd="19" destOrd="0" presId="urn:microsoft.com/office/officeart/2008/layout/LinedList"/>
    <dgm:cxn modelId="{48EDC32C-6C9A-4C61-AB6C-D9A2585AA6E9}" type="presParOf" srcId="{F52B0BDE-DEB9-426B-9353-9D9887F25DCA}" destId="{CCDB97FA-3333-406F-8654-5E17AFD131A6}" srcOrd="0" destOrd="0" presId="urn:microsoft.com/office/officeart/2008/layout/LinedList"/>
    <dgm:cxn modelId="{C9362BD5-B74D-4564-8E08-C83173D37191}" type="presParOf" srcId="{F52B0BDE-DEB9-426B-9353-9D9887F25DCA}" destId="{7A322F6B-BE32-47AF-A291-C5A23D5142B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A43FAE0-7B1C-47B4-BE32-BD04E16F748B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CD4F3BC5-6269-45B1-BD37-6325803DE607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It’s good for you</a:t>
          </a:r>
          <a:endParaRPr lang="en-US"/>
        </a:p>
      </dgm:t>
    </dgm:pt>
    <dgm:pt modelId="{7DC24AF1-8C35-4B8E-9FFE-737B44F55061}" type="parTrans" cxnId="{EB278CE2-20DE-42D3-9C5C-0792F6B7D565}">
      <dgm:prSet/>
      <dgm:spPr/>
      <dgm:t>
        <a:bodyPr/>
        <a:lstStyle/>
        <a:p>
          <a:endParaRPr lang="en-US"/>
        </a:p>
      </dgm:t>
    </dgm:pt>
    <dgm:pt modelId="{34F5E52F-643D-46E4-B0BA-16871F92297C}" type="sibTrans" cxnId="{EB278CE2-20DE-42D3-9C5C-0792F6B7D56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4FDD733-8E40-4A55-ABC3-F89F3D929FB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Active people are healthier and happier</a:t>
          </a:r>
          <a:endParaRPr lang="en-US"/>
        </a:p>
      </dgm:t>
    </dgm:pt>
    <dgm:pt modelId="{CBE276CF-ECEC-4105-A8A9-CDE2485DD7BC}" type="parTrans" cxnId="{7E7174F3-40A3-44AB-9F42-739BCCC7A797}">
      <dgm:prSet/>
      <dgm:spPr/>
      <dgm:t>
        <a:bodyPr/>
        <a:lstStyle/>
        <a:p>
          <a:endParaRPr lang="en-US"/>
        </a:p>
      </dgm:t>
    </dgm:pt>
    <dgm:pt modelId="{37928A6B-C7DC-4D66-8F32-4671510DBDA4}" type="sibTrans" cxnId="{7E7174F3-40A3-44AB-9F42-739BCCC7A79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EB9CB11-3832-4A17-9EBF-88C6F1B4174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It’s good for society </a:t>
          </a:r>
          <a:endParaRPr lang="en-US"/>
        </a:p>
      </dgm:t>
    </dgm:pt>
    <dgm:pt modelId="{543BB54A-11DA-4AA6-A9BD-34F582A0D007}" type="parTrans" cxnId="{0A6C9DE7-467A-43B6-A155-9B6DF6DF89C2}">
      <dgm:prSet/>
      <dgm:spPr/>
      <dgm:t>
        <a:bodyPr/>
        <a:lstStyle/>
        <a:p>
          <a:endParaRPr lang="en-US"/>
        </a:p>
      </dgm:t>
    </dgm:pt>
    <dgm:pt modelId="{F762C956-1B11-413E-8A70-2689B5E9EDA9}" type="sibTrans" cxnId="{0A6C9DE7-467A-43B6-A155-9B6DF6DF89C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44CB795-062A-40C2-BF54-0CFF8A262E82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Active places are more economically and socially successful</a:t>
          </a:r>
        </a:p>
        <a:p>
          <a:pPr>
            <a:lnSpc>
              <a:spcPct val="100000"/>
            </a:lnSpc>
          </a:pPr>
          <a:r>
            <a:rPr lang="en-GB" dirty="0"/>
            <a:t> </a:t>
          </a:r>
          <a:endParaRPr lang="en-US" dirty="0"/>
        </a:p>
      </dgm:t>
    </dgm:pt>
    <dgm:pt modelId="{83794625-37D0-4760-A7D4-F1B5EB330B93}" type="parTrans" cxnId="{741F3EEC-92CE-4B76-A292-5B8769C5C275}">
      <dgm:prSet/>
      <dgm:spPr/>
      <dgm:t>
        <a:bodyPr/>
        <a:lstStyle/>
        <a:p>
          <a:endParaRPr lang="en-US"/>
        </a:p>
      </dgm:t>
    </dgm:pt>
    <dgm:pt modelId="{BB01DE87-F76C-4BF6-8D4D-7ADFC151FCCB}" type="sibTrans" cxnId="{741F3EEC-92CE-4B76-A292-5B8769C5C275}">
      <dgm:prSet/>
      <dgm:spPr/>
      <dgm:t>
        <a:bodyPr/>
        <a:lstStyle/>
        <a:p>
          <a:endParaRPr lang="en-US"/>
        </a:p>
      </dgm:t>
    </dgm:pt>
    <dgm:pt modelId="{AF393447-504C-45A9-9273-DB366E32618E}" type="pres">
      <dgm:prSet presAssocID="{6A43FAE0-7B1C-47B4-BE32-BD04E16F748B}" presName="root" presStyleCnt="0">
        <dgm:presLayoutVars>
          <dgm:dir/>
          <dgm:resizeHandles val="exact"/>
        </dgm:presLayoutVars>
      </dgm:prSet>
      <dgm:spPr/>
    </dgm:pt>
    <dgm:pt modelId="{956AD818-5368-4058-AC04-CFCBF150A8ED}" type="pres">
      <dgm:prSet presAssocID="{6A43FAE0-7B1C-47B4-BE32-BD04E16F748B}" presName="container" presStyleCnt="0">
        <dgm:presLayoutVars>
          <dgm:dir/>
          <dgm:resizeHandles val="exact"/>
        </dgm:presLayoutVars>
      </dgm:prSet>
      <dgm:spPr/>
    </dgm:pt>
    <dgm:pt modelId="{B2A2A237-F410-4094-9465-2B8CB551945B}" type="pres">
      <dgm:prSet presAssocID="{CD4F3BC5-6269-45B1-BD37-6325803DE607}" presName="compNode" presStyleCnt="0"/>
      <dgm:spPr/>
    </dgm:pt>
    <dgm:pt modelId="{0503E9DF-144B-43B0-9FF1-E270DF6D41FA}" type="pres">
      <dgm:prSet presAssocID="{CD4F3BC5-6269-45B1-BD37-6325803DE607}" presName="iconBgRect" presStyleLbl="bgShp" presStyleIdx="0" presStyleCnt="4"/>
      <dgm:spPr/>
    </dgm:pt>
    <dgm:pt modelId="{49084135-2AA9-4991-A63A-20E91E150FCB}" type="pres">
      <dgm:prSet presAssocID="{CD4F3BC5-6269-45B1-BD37-6325803DE60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E311AA62-341C-4E97-A9A1-E852DDE3B1FD}" type="pres">
      <dgm:prSet presAssocID="{CD4F3BC5-6269-45B1-BD37-6325803DE607}" presName="spaceRect" presStyleCnt="0"/>
      <dgm:spPr/>
    </dgm:pt>
    <dgm:pt modelId="{EC12A9AA-DBCD-40A3-9604-B3793B22027C}" type="pres">
      <dgm:prSet presAssocID="{CD4F3BC5-6269-45B1-BD37-6325803DE607}" presName="textRect" presStyleLbl="revTx" presStyleIdx="0" presStyleCnt="4">
        <dgm:presLayoutVars>
          <dgm:chMax val="1"/>
          <dgm:chPref val="1"/>
        </dgm:presLayoutVars>
      </dgm:prSet>
      <dgm:spPr/>
    </dgm:pt>
    <dgm:pt modelId="{9A6287E1-E5B9-4255-8DDD-E2750BCC929B}" type="pres">
      <dgm:prSet presAssocID="{34F5E52F-643D-46E4-B0BA-16871F92297C}" presName="sibTrans" presStyleLbl="sibTrans2D1" presStyleIdx="0" presStyleCnt="0"/>
      <dgm:spPr/>
    </dgm:pt>
    <dgm:pt modelId="{20180C6D-57E7-4722-B9C2-55CB0E84A9C8}" type="pres">
      <dgm:prSet presAssocID="{94FDD733-8E40-4A55-ABC3-F89F3D929FBB}" presName="compNode" presStyleCnt="0"/>
      <dgm:spPr/>
    </dgm:pt>
    <dgm:pt modelId="{B2683B4D-B3DE-4BEC-AB37-6C2EF77B7F30}" type="pres">
      <dgm:prSet presAssocID="{94FDD733-8E40-4A55-ABC3-F89F3D929FBB}" presName="iconBgRect" presStyleLbl="bgShp" presStyleIdx="1" presStyleCnt="4"/>
      <dgm:spPr/>
    </dgm:pt>
    <dgm:pt modelId="{A2F2121C-543D-45A4-85C5-558E8814CA5A}" type="pres">
      <dgm:prSet presAssocID="{94FDD733-8E40-4A55-ABC3-F89F3D929FB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5FD23000-4FD1-484C-9C30-2EA6411F8925}" type="pres">
      <dgm:prSet presAssocID="{94FDD733-8E40-4A55-ABC3-F89F3D929FBB}" presName="spaceRect" presStyleCnt="0"/>
      <dgm:spPr/>
    </dgm:pt>
    <dgm:pt modelId="{88CD71C3-C3A0-4684-8619-288DDE96A3DD}" type="pres">
      <dgm:prSet presAssocID="{94FDD733-8E40-4A55-ABC3-F89F3D929FBB}" presName="textRect" presStyleLbl="revTx" presStyleIdx="1" presStyleCnt="4">
        <dgm:presLayoutVars>
          <dgm:chMax val="1"/>
          <dgm:chPref val="1"/>
        </dgm:presLayoutVars>
      </dgm:prSet>
      <dgm:spPr/>
    </dgm:pt>
    <dgm:pt modelId="{0BEAC832-5F3E-452A-B589-B2B55CE9132A}" type="pres">
      <dgm:prSet presAssocID="{37928A6B-C7DC-4D66-8F32-4671510DBDA4}" presName="sibTrans" presStyleLbl="sibTrans2D1" presStyleIdx="0" presStyleCnt="0"/>
      <dgm:spPr/>
    </dgm:pt>
    <dgm:pt modelId="{93041C00-4B5D-4D3B-ACB0-993DF3A477E6}" type="pres">
      <dgm:prSet presAssocID="{5EB9CB11-3832-4A17-9EBF-88C6F1B41748}" presName="compNode" presStyleCnt="0"/>
      <dgm:spPr/>
    </dgm:pt>
    <dgm:pt modelId="{8BF7768D-9018-4ED1-9ACC-CC8AD8EA163D}" type="pres">
      <dgm:prSet presAssocID="{5EB9CB11-3832-4A17-9EBF-88C6F1B41748}" presName="iconBgRect" presStyleLbl="bgShp" presStyleIdx="2" presStyleCnt="4"/>
      <dgm:spPr/>
    </dgm:pt>
    <dgm:pt modelId="{36BFD65F-A7E6-4DAA-9B54-98304D8148B0}" type="pres">
      <dgm:prSet presAssocID="{5EB9CB11-3832-4A17-9EBF-88C6F1B4174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3E72A101-CEF8-403E-9168-CD7E729C86C3}" type="pres">
      <dgm:prSet presAssocID="{5EB9CB11-3832-4A17-9EBF-88C6F1B41748}" presName="spaceRect" presStyleCnt="0"/>
      <dgm:spPr/>
    </dgm:pt>
    <dgm:pt modelId="{6C55D444-1C5A-400B-8E01-FC380DFE786A}" type="pres">
      <dgm:prSet presAssocID="{5EB9CB11-3832-4A17-9EBF-88C6F1B41748}" presName="textRect" presStyleLbl="revTx" presStyleIdx="2" presStyleCnt="4">
        <dgm:presLayoutVars>
          <dgm:chMax val="1"/>
          <dgm:chPref val="1"/>
        </dgm:presLayoutVars>
      </dgm:prSet>
      <dgm:spPr/>
    </dgm:pt>
    <dgm:pt modelId="{DF2192FF-8D4A-4871-A155-7DA05A399793}" type="pres">
      <dgm:prSet presAssocID="{F762C956-1B11-413E-8A70-2689B5E9EDA9}" presName="sibTrans" presStyleLbl="sibTrans2D1" presStyleIdx="0" presStyleCnt="0"/>
      <dgm:spPr/>
    </dgm:pt>
    <dgm:pt modelId="{BABCB120-E0FA-46A6-86BF-896CC829D9FB}" type="pres">
      <dgm:prSet presAssocID="{044CB795-062A-40C2-BF54-0CFF8A262E82}" presName="compNode" presStyleCnt="0"/>
      <dgm:spPr/>
    </dgm:pt>
    <dgm:pt modelId="{6066CE18-640F-4830-BAD0-77D04A0DA3EC}" type="pres">
      <dgm:prSet presAssocID="{044CB795-062A-40C2-BF54-0CFF8A262E82}" presName="iconBgRect" presStyleLbl="bgShp" presStyleIdx="3" presStyleCnt="4"/>
      <dgm:spPr/>
    </dgm:pt>
    <dgm:pt modelId="{B5FA3DBC-D7F8-41D7-8E25-D7F99B100F5E}" type="pres">
      <dgm:prSet presAssocID="{044CB795-062A-40C2-BF54-0CFF8A262E8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96BCA442-41DE-4DDF-95DD-9815E00D8B1C}" type="pres">
      <dgm:prSet presAssocID="{044CB795-062A-40C2-BF54-0CFF8A262E82}" presName="spaceRect" presStyleCnt="0"/>
      <dgm:spPr/>
    </dgm:pt>
    <dgm:pt modelId="{538738C2-1B66-4F0B-9763-D262542B0533}" type="pres">
      <dgm:prSet presAssocID="{044CB795-062A-40C2-BF54-0CFF8A262E82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6D7DEC13-8082-46EE-A4BE-0550C6304299}" type="presOf" srcId="{94FDD733-8E40-4A55-ABC3-F89F3D929FBB}" destId="{88CD71C3-C3A0-4684-8619-288DDE96A3DD}" srcOrd="0" destOrd="0" presId="urn:microsoft.com/office/officeart/2018/2/layout/IconCircleList"/>
    <dgm:cxn modelId="{2C01A329-115B-439D-A3E2-3C77780EE386}" type="presOf" srcId="{F762C956-1B11-413E-8A70-2689B5E9EDA9}" destId="{DF2192FF-8D4A-4871-A155-7DA05A399793}" srcOrd="0" destOrd="0" presId="urn:microsoft.com/office/officeart/2018/2/layout/IconCircleList"/>
    <dgm:cxn modelId="{20F01337-CE24-4D59-B235-83A515BEFAB1}" type="presOf" srcId="{37928A6B-C7DC-4D66-8F32-4671510DBDA4}" destId="{0BEAC832-5F3E-452A-B589-B2B55CE9132A}" srcOrd="0" destOrd="0" presId="urn:microsoft.com/office/officeart/2018/2/layout/IconCircleList"/>
    <dgm:cxn modelId="{F9610869-52B2-41C8-BD71-010F07E2C783}" type="presOf" srcId="{044CB795-062A-40C2-BF54-0CFF8A262E82}" destId="{538738C2-1B66-4F0B-9763-D262542B0533}" srcOrd="0" destOrd="0" presId="urn:microsoft.com/office/officeart/2018/2/layout/IconCircleList"/>
    <dgm:cxn modelId="{62F6CB99-5556-4172-A896-0FAA6EDF03B2}" type="presOf" srcId="{34F5E52F-643D-46E4-B0BA-16871F92297C}" destId="{9A6287E1-E5B9-4255-8DDD-E2750BCC929B}" srcOrd="0" destOrd="0" presId="urn:microsoft.com/office/officeart/2018/2/layout/IconCircleList"/>
    <dgm:cxn modelId="{BC36DCC4-1751-4C69-8774-54BAEECE8643}" type="presOf" srcId="{5EB9CB11-3832-4A17-9EBF-88C6F1B41748}" destId="{6C55D444-1C5A-400B-8E01-FC380DFE786A}" srcOrd="0" destOrd="0" presId="urn:microsoft.com/office/officeart/2018/2/layout/IconCircleList"/>
    <dgm:cxn modelId="{39CD5AC7-A3E2-4DBB-82C2-B3FF59EBE45F}" type="presOf" srcId="{CD4F3BC5-6269-45B1-BD37-6325803DE607}" destId="{EC12A9AA-DBCD-40A3-9604-B3793B22027C}" srcOrd="0" destOrd="0" presId="urn:microsoft.com/office/officeart/2018/2/layout/IconCircleList"/>
    <dgm:cxn modelId="{5D8CAED2-05C5-4083-8292-DFC10D9B9AB6}" type="presOf" srcId="{6A43FAE0-7B1C-47B4-BE32-BD04E16F748B}" destId="{AF393447-504C-45A9-9273-DB366E32618E}" srcOrd="0" destOrd="0" presId="urn:microsoft.com/office/officeart/2018/2/layout/IconCircleList"/>
    <dgm:cxn modelId="{EB278CE2-20DE-42D3-9C5C-0792F6B7D565}" srcId="{6A43FAE0-7B1C-47B4-BE32-BD04E16F748B}" destId="{CD4F3BC5-6269-45B1-BD37-6325803DE607}" srcOrd="0" destOrd="0" parTransId="{7DC24AF1-8C35-4B8E-9FFE-737B44F55061}" sibTransId="{34F5E52F-643D-46E4-B0BA-16871F92297C}"/>
    <dgm:cxn modelId="{0A6C9DE7-467A-43B6-A155-9B6DF6DF89C2}" srcId="{6A43FAE0-7B1C-47B4-BE32-BD04E16F748B}" destId="{5EB9CB11-3832-4A17-9EBF-88C6F1B41748}" srcOrd="2" destOrd="0" parTransId="{543BB54A-11DA-4AA6-A9BD-34F582A0D007}" sibTransId="{F762C956-1B11-413E-8A70-2689B5E9EDA9}"/>
    <dgm:cxn modelId="{741F3EEC-92CE-4B76-A292-5B8769C5C275}" srcId="{6A43FAE0-7B1C-47B4-BE32-BD04E16F748B}" destId="{044CB795-062A-40C2-BF54-0CFF8A262E82}" srcOrd="3" destOrd="0" parTransId="{83794625-37D0-4760-A7D4-F1B5EB330B93}" sibTransId="{BB01DE87-F76C-4BF6-8D4D-7ADFC151FCCB}"/>
    <dgm:cxn modelId="{7E7174F3-40A3-44AB-9F42-739BCCC7A797}" srcId="{6A43FAE0-7B1C-47B4-BE32-BD04E16F748B}" destId="{94FDD733-8E40-4A55-ABC3-F89F3D929FBB}" srcOrd="1" destOrd="0" parTransId="{CBE276CF-ECEC-4105-A8A9-CDE2485DD7BC}" sibTransId="{37928A6B-C7DC-4D66-8F32-4671510DBDA4}"/>
    <dgm:cxn modelId="{B541FE0B-90AE-4424-9540-1C7DBB0F8CF4}" type="presParOf" srcId="{AF393447-504C-45A9-9273-DB366E32618E}" destId="{956AD818-5368-4058-AC04-CFCBF150A8ED}" srcOrd="0" destOrd="0" presId="urn:microsoft.com/office/officeart/2018/2/layout/IconCircleList"/>
    <dgm:cxn modelId="{9C133D36-6E4A-4B76-9626-0378F2B0BE81}" type="presParOf" srcId="{956AD818-5368-4058-AC04-CFCBF150A8ED}" destId="{B2A2A237-F410-4094-9465-2B8CB551945B}" srcOrd="0" destOrd="0" presId="urn:microsoft.com/office/officeart/2018/2/layout/IconCircleList"/>
    <dgm:cxn modelId="{2939BFBC-B9A0-4DE9-A0DA-323DAE8C8361}" type="presParOf" srcId="{B2A2A237-F410-4094-9465-2B8CB551945B}" destId="{0503E9DF-144B-43B0-9FF1-E270DF6D41FA}" srcOrd="0" destOrd="0" presId="urn:microsoft.com/office/officeart/2018/2/layout/IconCircleList"/>
    <dgm:cxn modelId="{01ABEE24-C685-42E5-841B-86CD8AA0FCAE}" type="presParOf" srcId="{B2A2A237-F410-4094-9465-2B8CB551945B}" destId="{49084135-2AA9-4991-A63A-20E91E150FCB}" srcOrd="1" destOrd="0" presId="urn:microsoft.com/office/officeart/2018/2/layout/IconCircleList"/>
    <dgm:cxn modelId="{553B32BC-D377-4328-ADA2-19EC83A286D2}" type="presParOf" srcId="{B2A2A237-F410-4094-9465-2B8CB551945B}" destId="{E311AA62-341C-4E97-A9A1-E852DDE3B1FD}" srcOrd="2" destOrd="0" presId="urn:microsoft.com/office/officeart/2018/2/layout/IconCircleList"/>
    <dgm:cxn modelId="{9CADC4FF-160E-44D2-B278-E0D5C1802A00}" type="presParOf" srcId="{B2A2A237-F410-4094-9465-2B8CB551945B}" destId="{EC12A9AA-DBCD-40A3-9604-B3793B22027C}" srcOrd="3" destOrd="0" presId="urn:microsoft.com/office/officeart/2018/2/layout/IconCircleList"/>
    <dgm:cxn modelId="{18B54A17-370C-4AFF-9CEA-3C860E77F7E5}" type="presParOf" srcId="{956AD818-5368-4058-AC04-CFCBF150A8ED}" destId="{9A6287E1-E5B9-4255-8DDD-E2750BCC929B}" srcOrd="1" destOrd="0" presId="urn:microsoft.com/office/officeart/2018/2/layout/IconCircleList"/>
    <dgm:cxn modelId="{1603D827-057C-4820-874E-ABD311C1D472}" type="presParOf" srcId="{956AD818-5368-4058-AC04-CFCBF150A8ED}" destId="{20180C6D-57E7-4722-B9C2-55CB0E84A9C8}" srcOrd="2" destOrd="0" presId="urn:microsoft.com/office/officeart/2018/2/layout/IconCircleList"/>
    <dgm:cxn modelId="{E7858E55-7465-4107-81B1-0B7167150102}" type="presParOf" srcId="{20180C6D-57E7-4722-B9C2-55CB0E84A9C8}" destId="{B2683B4D-B3DE-4BEC-AB37-6C2EF77B7F30}" srcOrd="0" destOrd="0" presId="urn:microsoft.com/office/officeart/2018/2/layout/IconCircleList"/>
    <dgm:cxn modelId="{D628F51D-0297-4A81-A803-6BFA883D54EC}" type="presParOf" srcId="{20180C6D-57E7-4722-B9C2-55CB0E84A9C8}" destId="{A2F2121C-543D-45A4-85C5-558E8814CA5A}" srcOrd="1" destOrd="0" presId="urn:microsoft.com/office/officeart/2018/2/layout/IconCircleList"/>
    <dgm:cxn modelId="{8B616003-C54B-4A00-9572-F4B5C634F28D}" type="presParOf" srcId="{20180C6D-57E7-4722-B9C2-55CB0E84A9C8}" destId="{5FD23000-4FD1-484C-9C30-2EA6411F8925}" srcOrd="2" destOrd="0" presId="urn:microsoft.com/office/officeart/2018/2/layout/IconCircleList"/>
    <dgm:cxn modelId="{FF0582A7-28D3-4F70-AF1D-EED5CB737FA9}" type="presParOf" srcId="{20180C6D-57E7-4722-B9C2-55CB0E84A9C8}" destId="{88CD71C3-C3A0-4684-8619-288DDE96A3DD}" srcOrd="3" destOrd="0" presId="urn:microsoft.com/office/officeart/2018/2/layout/IconCircleList"/>
    <dgm:cxn modelId="{6B99EF82-0EA9-449D-B780-3E462920083A}" type="presParOf" srcId="{956AD818-5368-4058-AC04-CFCBF150A8ED}" destId="{0BEAC832-5F3E-452A-B589-B2B55CE9132A}" srcOrd="3" destOrd="0" presId="urn:microsoft.com/office/officeart/2018/2/layout/IconCircleList"/>
    <dgm:cxn modelId="{0EB8C04E-F535-4401-9298-3EA79E142D89}" type="presParOf" srcId="{956AD818-5368-4058-AC04-CFCBF150A8ED}" destId="{93041C00-4B5D-4D3B-ACB0-993DF3A477E6}" srcOrd="4" destOrd="0" presId="urn:microsoft.com/office/officeart/2018/2/layout/IconCircleList"/>
    <dgm:cxn modelId="{D5D8BD8E-4D69-488E-BBED-4B0D25D13D84}" type="presParOf" srcId="{93041C00-4B5D-4D3B-ACB0-993DF3A477E6}" destId="{8BF7768D-9018-4ED1-9ACC-CC8AD8EA163D}" srcOrd="0" destOrd="0" presId="urn:microsoft.com/office/officeart/2018/2/layout/IconCircleList"/>
    <dgm:cxn modelId="{060D6C69-8C38-48B2-9F77-5B17E2AD2160}" type="presParOf" srcId="{93041C00-4B5D-4D3B-ACB0-993DF3A477E6}" destId="{36BFD65F-A7E6-4DAA-9B54-98304D8148B0}" srcOrd="1" destOrd="0" presId="urn:microsoft.com/office/officeart/2018/2/layout/IconCircleList"/>
    <dgm:cxn modelId="{73EED3FD-8ACF-4BC3-9120-7557E3C4B692}" type="presParOf" srcId="{93041C00-4B5D-4D3B-ACB0-993DF3A477E6}" destId="{3E72A101-CEF8-403E-9168-CD7E729C86C3}" srcOrd="2" destOrd="0" presId="urn:microsoft.com/office/officeart/2018/2/layout/IconCircleList"/>
    <dgm:cxn modelId="{F573C6A1-C9B7-4F8E-9EE3-7B524FECE8D8}" type="presParOf" srcId="{93041C00-4B5D-4D3B-ACB0-993DF3A477E6}" destId="{6C55D444-1C5A-400B-8E01-FC380DFE786A}" srcOrd="3" destOrd="0" presId="urn:microsoft.com/office/officeart/2018/2/layout/IconCircleList"/>
    <dgm:cxn modelId="{FDE9D626-9BC0-4E3F-99BC-91D153165EBE}" type="presParOf" srcId="{956AD818-5368-4058-AC04-CFCBF150A8ED}" destId="{DF2192FF-8D4A-4871-A155-7DA05A399793}" srcOrd="5" destOrd="0" presId="urn:microsoft.com/office/officeart/2018/2/layout/IconCircleList"/>
    <dgm:cxn modelId="{BDD4CCB5-B8EB-4635-953D-021411AF71FD}" type="presParOf" srcId="{956AD818-5368-4058-AC04-CFCBF150A8ED}" destId="{BABCB120-E0FA-46A6-86BF-896CC829D9FB}" srcOrd="6" destOrd="0" presId="urn:microsoft.com/office/officeart/2018/2/layout/IconCircleList"/>
    <dgm:cxn modelId="{A7146921-6347-4FCA-B398-4F507217296C}" type="presParOf" srcId="{BABCB120-E0FA-46A6-86BF-896CC829D9FB}" destId="{6066CE18-640F-4830-BAD0-77D04A0DA3EC}" srcOrd="0" destOrd="0" presId="urn:microsoft.com/office/officeart/2018/2/layout/IconCircleList"/>
    <dgm:cxn modelId="{0835938D-DC33-4B46-81B6-C5F3B6767B4B}" type="presParOf" srcId="{BABCB120-E0FA-46A6-86BF-896CC829D9FB}" destId="{B5FA3DBC-D7F8-41D7-8E25-D7F99B100F5E}" srcOrd="1" destOrd="0" presId="urn:microsoft.com/office/officeart/2018/2/layout/IconCircleList"/>
    <dgm:cxn modelId="{06F8D148-BBF2-4EF4-898F-F9DD0D7E6A66}" type="presParOf" srcId="{BABCB120-E0FA-46A6-86BF-896CC829D9FB}" destId="{96BCA442-41DE-4DDF-95DD-9815E00D8B1C}" srcOrd="2" destOrd="0" presId="urn:microsoft.com/office/officeart/2018/2/layout/IconCircleList"/>
    <dgm:cxn modelId="{FBF47E7D-1C6E-46CD-9BFC-A18C88419406}" type="presParOf" srcId="{BABCB120-E0FA-46A6-86BF-896CC829D9FB}" destId="{538738C2-1B66-4F0B-9763-D262542B0533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176E7AA-FD39-4BEE-AEC7-2ACAB54B12B1}" type="doc">
      <dgm:prSet loTypeId="urn:microsoft.com/office/officeart/2005/8/layout/cycle6" loCatId="cycle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37B58E2-88FC-41E0-81F2-0F7A6F6E7566}">
      <dgm:prSet/>
      <dgm:spPr/>
      <dgm:t>
        <a:bodyPr/>
        <a:lstStyle/>
        <a:p>
          <a:r>
            <a:rPr lang="en-US"/>
            <a:t>Thank You</a:t>
          </a:r>
        </a:p>
      </dgm:t>
    </dgm:pt>
    <dgm:pt modelId="{1D832165-B140-4B90-B871-2E44B14859BE}" type="parTrans" cxnId="{B40BA183-2401-45C9-8B47-EB60C1971442}">
      <dgm:prSet/>
      <dgm:spPr/>
      <dgm:t>
        <a:bodyPr/>
        <a:lstStyle/>
        <a:p>
          <a:endParaRPr lang="en-US"/>
        </a:p>
      </dgm:t>
    </dgm:pt>
    <dgm:pt modelId="{A044882D-5DD9-45B0-B093-BAB17BDDEE40}" type="sibTrans" cxnId="{B40BA183-2401-45C9-8B47-EB60C1971442}">
      <dgm:prSet/>
      <dgm:spPr/>
      <dgm:t>
        <a:bodyPr/>
        <a:lstStyle/>
        <a:p>
          <a:endParaRPr lang="en-US"/>
        </a:p>
      </dgm:t>
    </dgm:pt>
    <dgm:pt modelId="{FC52137D-FD6D-4DC0-B269-16DAB76BE2AB}">
      <dgm:prSet/>
      <dgm:spPr/>
      <dgm:t>
        <a:bodyPr/>
        <a:lstStyle/>
        <a:p>
          <a:r>
            <a:rPr lang="en-US"/>
            <a:t>Kossi </a:t>
          </a:r>
        </a:p>
      </dgm:t>
    </dgm:pt>
    <dgm:pt modelId="{F26E9C6E-759E-4E26-9C60-D74B0DD7388C}" type="parTrans" cxnId="{69195985-B8B1-4B99-AFAC-328E34228E26}">
      <dgm:prSet/>
      <dgm:spPr/>
      <dgm:t>
        <a:bodyPr/>
        <a:lstStyle/>
        <a:p>
          <a:endParaRPr lang="en-US"/>
        </a:p>
      </dgm:t>
    </dgm:pt>
    <dgm:pt modelId="{81F1EE58-3A93-48D7-9D85-02AF63F870E9}" type="sibTrans" cxnId="{69195985-B8B1-4B99-AFAC-328E34228E26}">
      <dgm:prSet/>
      <dgm:spPr/>
      <dgm:t>
        <a:bodyPr/>
        <a:lstStyle/>
        <a:p>
          <a:endParaRPr lang="en-US"/>
        </a:p>
      </dgm:t>
    </dgm:pt>
    <dgm:pt modelId="{2CE84EA6-2491-4E80-B7C3-CDAF78760C98}" type="pres">
      <dgm:prSet presAssocID="{C176E7AA-FD39-4BEE-AEC7-2ACAB54B12B1}" presName="cycle" presStyleCnt="0">
        <dgm:presLayoutVars>
          <dgm:dir/>
          <dgm:resizeHandles val="exact"/>
        </dgm:presLayoutVars>
      </dgm:prSet>
      <dgm:spPr/>
    </dgm:pt>
    <dgm:pt modelId="{F08F9EA0-11C9-48AD-BA28-36E280858183}" type="pres">
      <dgm:prSet presAssocID="{937B58E2-88FC-41E0-81F2-0F7A6F6E7566}" presName="node" presStyleLbl="node1" presStyleIdx="0" presStyleCnt="2">
        <dgm:presLayoutVars>
          <dgm:bulletEnabled val="1"/>
        </dgm:presLayoutVars>
      </dgm:prSet>
      <dgm:spPr/>
    </dgm:pt>
    <dgm:pt modelId="{EFF10CA0-FF50-47ED-9E32-6856B5D5D594}" type="pres">
      <dgm:prSet presAssocID="{937B58E2-88FC-41E0-81F2-0F7A6F6E7566}" presName="spNode" presStyleCnt="0"/>
      <dgm:spPr/>
    </dgm:pt>
    <dgm:pt modelId="{9D3A2E2C-91AD-4A06-8D9A-F55AECA74478}" type="pres">
      <dgm:prSet presAssocID="{A044882D-5DD9-45B0-B093-BAB17BDDEE40}" presName="sibTrans" presStyleLbl="sibTrans1D1" presStyleIdx="0" presStyleCnt="2"/>
      <dgm:spPr/>
    </dgm:pt>
    <dgm:pt modelId="{ECF1F14D-C608-439A-BCA3-F04F2AC41BF4}" type="pres">
      <dgm:prSet presAssocID="{FC52137D-FD6D-4DC0-B269-16DAB76BE2AB}" presName="node" presStyleLbl="node1" presStyleIdx="1" presStyleCnt="2">
        <dgm:presLayoutVars>
          <dgm:bulletEnabled val="1"/>
        </dgm:presLayoutVars>
      </dgm:prSet>
      <dgm:spPr/>
    </dgm:pt>
    <dgm:pt modelId="{EDC65A0A-9C39-4C5E-AF55-7E6DCC296DC9}" type="pres">
      <dgm:prSet presAssocID="{FC52137D-FD6D-4DC0-B269-16DAB76BE2AB}" presName="spNode" presStyleCnt="0"/>
      <dgm:spPr/>
    </dgm:pt>
    <dgm:pt modelId="{7DC839F0-A704-4375-A744-1B737C52E756}" type="pres">
      <dgm:prSet presAssocID="{81F1EE58-3A93-48D7-9D85-02AF63F870E9}" presName="sibTrans" presStyleLbl="sibTrans1D1" presStyleIdx="1" presStyleCnt="2"/>
      <dgm:spPr/>
    </dgm:pt>
  </dgm:ptLst>
  <dgm:cxnLst>
    <dgm:cxn modelId="{1F180632-F465-4C25-9E43-6968D5AA62AF}" type="presOf" srcId="{A044882D-5DD9-45B0-B093-BAB17BDDEE40}" destId="{9D3A2E2C-91AD-4A06-8D9A-F55AECA74478}" srcOrd="0" destOrd="0" presId="urn:microsoft.com/office/officeart/2005/8/layout/cycle6"/>
    <dgm:cxn modelId="{4314846D-0EA3-4A86-8E37-A50501E97CCF}" type="presOf" srcId="{C176E7AA-FD39-4BEE-AEC7-2ACAB54B12B1}" destId="{2CE84EA6-2491-4E80-B7C3-CDAF78760C98}" srcOrd="0" destOrd="0" presId="urn:microsoft.com/office/officeart/2005/8/layout/cycle6"/>
    <dgm:cxn modelId="{B40BA183-2401-45C9-8B47-EB60C1971442}" srcId="{C176E7AA-FD39-4BEE-AEC7-2ACAB54B12B1}" destId="{937B58E2-88FC-41E0-81F2-0F7A6F6E7566}" srcOrd="0" destOrd="0" parTransId="{1D832165-B140-4B90-B871-2E44B14859BE}" sibTransId="{A044882D-5DD9-45B0-B093-BAB17BDDEE40}"/>
    <dgm:cxn modelId="{85B42B84-E096-4488-96F3-24733C8E98DF}" type="presOf" srcId="{FC52137D-FD6D-4DC0-B269-16DAB76BE2AB}" destId="{ECF1F14D-C608-439A-BCA3-F04F2AC41BF4}" srcOrd="0" destOrd="0" presId="urn:microsoft.com/office/officeart/2005/8/layout/cycle6"/>
    <dgm:cxn modelId="{69195985-B8B1-4B99-AFAC-328E34228E26}" srcId="{C176E7AA-FD39-4BEE-AEC7-2ACAB54B12B1}" destId="{FC52137D-FD6D-4DC0-B269-16DAB76BE2AB}" srcOrd="1" destOrd="0" parTransId="{F26E9C6E-759E-4E26-9C60-D74B0DD7388C}" sibTransId="{81F1EE58-3A93-48D7-9D85-02AF63F870E9}"/>
    <dgm:cxn modelId="{F7E3F1E0-ABCC-47EF-BC81-895F39B963A2}" type="presOf" srcId="{81F1EE58-3A93-48D7-9D85-02AF63F870E9}" destId="{7DC839F0-A704-4375-A744-1B737C52E756}" srcOrd="0" destOrd="0" presId="urn:microsoft.com/office/officeart/2005/8/layout/cycle6"/>
    <dgm:cxn modelId="{6CC013F6-EC67-479B-A2A3-F059857896B7}" type="presOf" srcId="{937B58E2-88FC-41E0-81F2-0F7A6F6E7566}" destId="{F08F9EA0-11C9-48AD-BA28-36E280858183}" srcOrd="0" destOrd="0" presId="urn:microsoft.com/office/officeart/2005/8/layout/cycle6"/>
    <dgm:cxn modelId="{68603FC7-9ED5-442F-A83A-4EB099FBEB12}" type="presParOf" srcId="{2CE84EA6-2491-4E80-B7C3-CDAF78760C98}" destId="{F08F9EA0-11C9-48AD-BA28-36E280858183}" srcOrd="0" destOrd="0" presId="urn:microsoft.com/office/officeart/2005/8/layout/cycle6"/>
    <dgm:cxn modelId="{4B098C7D-3BBA-4A45-ADC5-F9E558BE43E3}" type="presParOf" srcId="{2CE84EA6-2491-4E80-B7C3-CDAF78760C98}" destId="{EFF10CA0-FF50-47ED-9E32-6856B5D5D594}" srcOrd="1" destOrd="0" presId="urn:microsoft.com/office/officeart/2005/8/layout/cycle6"/>
    <dgm:cxn modelId="{7F6CF68A-2145-403D-9267-4496FAA9B3AC}" type="presParOf" srcId="{2CE84EA6-2491-4E80-B7C3-CDAF78760C98}" destId="{9D3A2E2C-91AD-4A06-8D9A-F55AECA74478}" srcOrd="2" destOrd="0" presId="urn:microsoft.com/office/officeart/2005/8/layout/cycle6"/>
    <dgm:cxn modelId="{6E9135C5-BFBA-4F16-A88D-4153C0A2ACFF}" type="presParOf" srcId="{2CE84EA6-2491-4E80-B7C3-CDAF78760C98}" destId="{ECF1F14D-C608-439A-BCA3-F04F2AC41BF4}" srcOrd="3" destOrd="0" presId="urn:microsoft.com/office/officeart/2005/8/layout/cycle6"/>
    <dgm:cxn modelId="{6B76F28B-1664-4F93-A4EA-E7873D4065F6}" type="presParOf" srcId="{2CE84EA6-2491-4E80-B7C3-CDAF78760C98}" destId="{EDC65A0A-9C39-4C5E-AF55-7E6DCC296DC9}" srcOrd="4" destOrd="0" presId="urn:microsoft.com/office/officeart/2005/8/layout/cycle6"/>
    <dgm:cxn modelId="{1053C9BB-5B76-4C5D-AD25-AD469AAE0DB5}" type="presParOf" srcId="{2CE84EA6-2491-4E80-B7C3-CDAF78760C98}" destId="{7DC839F0-A704-4375-A744-1B737C52E756}" srcOrd="5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70D98C-C45C-40E6-8B07-51118FFEEDE7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6994DA-BADC-47D5-88E6-C8DA6EE161FA}">
      <dsp:nvSpPr>
        <dsp:cNvPr id="0" name=""/>
        <dsp:cNvSpPr/>
      </dsp:nvSpPr>
      <dsp:spPr>
        <a:xfrm>
          <a:off x="0" y="675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“Culture led regeneration”</a:t>
          </a:r>
        </a:p>
      </dsp:txBody>
      <dsp:txXfrm>
        <a:off x="0" y="675"/>
        <a:ext cx="6900512" cy="1106957"/>
      </dsp:txXfrm>
    </dsp:sp>
    <dsp:sp modelId="{25D23DA1-C137-4AD6-9378-C57D2BDDCFA4}">
      <dsp:nvSpPr>
        <dsp:cNvPr id="0" name=""/>
        <dsp:cNvSpPr/>
      </dsp:nvSpPr>
      <dsp:spPr>
        <a:xfrm>
          <a:off x="0" y="1107633"/>
          <a:ext cx="6900512" cy="0"/>
        </a:xfrm>
        <a:prstGeom prst="line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BB1AD3-D06A-49EC-82F8-8F57C0D9011C}">
      <dsp:nvSpPr>
        <dsp:cNvPr id="0" name=""/>
        <dsp:cNvSpPr/>
      </dsp:nvSpPr>
      <dsp:spPr>
        <a:xfrm>
          <a:off x="0" y="1107633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Cultural regeneration</a:t>
          </a:r>
        </a:p>
      </dsp:txBody>
      <dsp:txXfrm>
        <a:off x="0" y="1107633"/>
        <a:ext cx="6900512" cy="1106957"/>
      </dsp:txXfrm>
    </dsp:sp>
    <dsp:sp modelId="{E491FB61-26D0-4122-AE1E-2DB4B2AE2003}">
      <dsp:nvSpPr>
        <dsp:cNvPr id="0" name=""/>
        <dsp:cNvSpPr/>
      </dsp:nvSpPr>
      <dsp:spPr>
        <a:xfrm>
          <a:off x="0" y="2214591"/>
          <a:ext cx="690051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E0267F-2A56-4261-B63A-3E93715597A8}">
      <dsp:nvSpPr>
        <dsp:cNvPr id="0" name=""/>
        <dsp:cNvSpPr/>
      </dsp:nvSpPr>
      <dsp:spPr>
        <a:xfrm>
          <a:off x="0" y="2214591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Culture as 2</a:t>
          </a:r>
          <a:r>
            <a:rPr lang="en-US" sz="3100" kern="1200" baseline="30000"/>
            <a:t>nd</a:t>
          </a:r>
          <a:r>
            <a:rPr lang="en-US" sz="3100" kern="1200"/>
            <a:t> strategy </a:t>
          </a:r>
        </a:p>
      </dsp:txBody>
      <dsp:txXfrm>
        <a:off x="0" y="2214591"/>
        <a:ext cx="6900512" cy="1106957"/>
      </dsp:txXfrm>
    </dsp:sp>
    <dsp:sp modelId="{4448E897-6A59-4D9B-9763-297A9900803C}">
      <dsp:nvSpPr>
        <dsp:cNvPr id="0" name=""/>
        <dsp:cNvSpPr/>
      </dsp:nvSpPr>
      <dsp:spPr>
        <a:xfrm>
          <a:off x="0" y="3321549"/>
          <a:ext cx="6900512" cy="0"/>
        </a:xfrm>
        <a:prstGeom prst="lin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BC3BCA-FECC-4D10-9A89-1D5B60B384B3}">
      <dsp:nvSpPr>
        <dsp:cNvPr id="0" name=""/>
        <dsp:cNvSpPr/>
      </dsp:nvSpPr>
      <dsp:spPr>
        <a:xfrm>
          <a:off x="0" y="3321549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Cultural compacts</a:t>
          </a:r>
        </a:p>
      </dsp:txBody>
      <dsp:txXfrm>
        <a:off x="0" y="3321549"/>
        <a:ext cx="6900512" cy="1106957"/>
      </dsp:txXfrm>
    </dsp:sp>
    <dsp:sp modelId="{0F27AB56-11AE-403D-B71F-82EBFFACDA10}">
      <dsp:nvSpPr>
        <dsp:cNvPr id="0" name=""/>
        <dsp:cNvSpPr/>
      </dsp:nvSpPr>
      <dsp:spPr>
        <a:xfrm>
          <a:off x="0" y="4428507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85F96C-78DE-4E79-AB90-C68185424D19}">
      <dsp:nvSpPr>
        <dsp:cNvPr id="0" name=""/>
        <dsp:cNvSpPr/>
      </dsp:nvSpPr>
      <dsp:spPr>
        <a:xfrm>
          <a:off x="0" y="4428507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…Lots of terms but where are the results? </a:t>
          </a:r>
        </a:p>
      </dsp:txBody>
      <dsp:txXfrm>
        <a:off x="0" y="4428507"/>
        <a:ext cx="6900512" cy="11069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C1DCE8-414A-455B-A014-8290D13EBD70}">
      <dsp:nvSpPr>
        <dsp:cNvPr id="0" name=""/>
        <dsp:cNvSpPr/>
      </dsp:nvSpPr>
      <dsp:spPr>
        <a:xfrm>
          <a:off x="82205" y="89951"/>
          <a:ext cx="897198" cy="897198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D41125-626A-454A-9C4D-84D349E48446}">
      <dsp:nvSpPr>
        <dsp:cNvPr id="0" name=""/>
        <dsp:cNvSpPr/>
      </dsp:nvSpPr>
      <dsp:spPr>
        <a:xfrm>
          <a:off x="270616" y="278362"/>
          <a:ext cx="520374" cy="52037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FE5D1B-56A2-4E48-AC1C-EBDFF91E946E}">
      <dsp:nvSpPr>
        <dsp:cNvPr id="0" name=""/>
        <dsp:cNvSpPr/>
      </dsp:nvSpPr>
      <dsp:spPr>
        <a:xfrm>
          <a:off x="1171659" y="89951"/>
          <a:ext cx="2114824" cy="897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i="0" kern="1200" baseline="0"/>
            <a:t>Belonging </a:t>
          </a:r>
        </a:p>
      </dsp:txBody>
      <dsp:txXfrm>
        <a:off x="1171659" y="89951"/>
        <a:ext cx="2114824" cy="897198"/>
      </dsp:txXfrm>
    </dsp:sp>
    <dsp:sp modelId="{0912DA1F-DD16-4F94-9BAB-D94FE9F16B6C}">
      <dsp:nvSpPr>
        <dsp:cNvPr id="0" name=""/>
        <dsp:cNvSpPr/>
      </dsp:nvSpPr>
      <dsp:spPr>
        <a:xfrm>
          <a:off x="3654976" y="89951"/>
          <a:ext cx="897198" cy="897198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478A78-AFDD-49FF-9A11-CC4E1F4A15A5}">
      <dsp:nvSpPr>
        <dsp:cNvPr id="0" name=""/>
        <dsp:cNvSpPr/>
      </dsp:nvSpPr>
      <dsp:spPr>
        <a:xfrm>
          <a:off x="3843387" y="278362"/>
          <a:ext cx="520374" cy="52037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98E902-6418-4C8C-A7A5-F74583430B32}">
      <dsp:nvSpPr>
        <dsp:cNvPr id="0" name=""/>
        <dsp:cNvSpPr/>
      </dsp:nvSpPr>
      <dsp:spPr>
        <a:xfrm>
          <a:off x="4744430" y="89951"/>
          <a:ext cx="2114824" cy="897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i="0" kern="1200" baseline="0"/>
            <a:t>Community</a:t>
          </a:r>
          <a:endParaRPr lang="en-US" sz="2400" kern="1200"/>
        </a:p>
      </dsp:txBody>
      <dsp:txXfrm>
        <a:off x="4744430" y="89951"/>
        <a:ext cx="2114824" cy="897198"/>
      </dsp:txXfrm>
    </dsp:sp>
    <dsp:sp modelId="{D7581882-5091-4610-9BB3-D623A0A515F3}">
      <dsp:nvSpPr>
        <dsp:cNvPr id="0" name=""/>
        <dsp:cNvSpPr/>
      </dsp:nvSpPr>
      <dsp:spPr>
        <a:xfrm>
          <a:off x="7227747" y="89951"/>
          <a:ext cx="897198" cy="897198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F6EC4-949B-44D7-8934-330DB2AC78FA}">
      <dsp:nvSpPr>
        <dsp:cNvPr id="0" name=""/>
        <dsp:cNvSpPr/>
      </dsp:nvSpPr>
      <dsp:spPr>
        <a:xfrm>
          <a:off x="7416158" y="278362"/>
          <a:ext cx="520374" cy="52037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70147D-8268-4582-B45B-278EDBFBE3CF}">
      <dsp:nvSpPr>
        <dsp:cNvPr id="0" name=""/>
        <dsp:cNvSpPr/>
      </dsp:nvSpPr>
      <dsp:spPr>
        <a:xfrm>
          <a:off x="8317201" y="89951"/>
          <a:ext cx="2114824" cy="897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Participation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Co- creation</a:t>
          </a:r>
          <a:endParaRPr lang="en-US" sz="2400" kern="1200" dirty="0"/>
        </a:p>
      </dsp:txBody>
      <dsp:txXfrm>
        <a:off x="8317201" y="89951"/>
        <a:ext cx="2114824" cy="897198"/>
      </dsp:txXfrm>
    </dsp:sp>
    <dsp:sp modelId="{F1E31B03-506E-4880-8CE7-6E7EB9CC7ACA}">
      <dsp:nvSpPr>
        <dsp:cNvPr id="0" name=""/>
        <dsp:cNvSpPr/>
      </dsp:nvSpPr>
      <dsp:spPr>
        <a:xfrm>
          <a:off x="82205" y="1726777"/>
          <a:ext cx="897198" cy="897198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58A359-F257-49B8-AD46-87324830B95C}">
      <dsp:nvSpPr>
        <dsp:cNvPr id="0" name=""/>
        <dsp:cNvSpPr/>
      </dsp:nvSpPr>
      <dsp:spPr>
        <a:xfrm>
          <a:off x="270616" y="1915189"/>
          <a:ext cx="520374" cy="52037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C5C766-1FBA-4D6F-83A7-72A162E4A18A}">
      <dsp:nvSpPr>
        <dsp:cNvPr id="0" name=""/>
        <dsp:cNvSpPr/>
      </dsp:nvSpPr>
      <dsp:spPr>
        <a:xfrm>
          <a:off x="1171659" y="1726777"/>
          <a:ext cx="2114824" cy="897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Reaching new audiences</a:t>
          </a:r>
          <a:endParaRPr lang="en-US" sz="2400" kern="1200" dirty="0"/>
        </a:p>
      </dsp:txBody>
      <dsp:txXfrm>
        <a:off x="1171659" y="1726777"/>
        <a:ext cx="2114824" cy="897198"/>
      </dsp:txXfrm>
    </dsp:sp>
    <dsp:sp modelId="{1C89136E-528F-4CE5-B8F3-31CB2738FF1F}">
      <dsp:nvSpPr>
        <dsp:cNvPr id="0" name=""/>
        <dsp:cNvSpPr/>
      </dsp:nvSpPr>
      <dsp:spPr>
        <a:xfrm>
          <a:off x="3654976" y="1726777"/>
          <a:ext cx="897198" cy="897198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6B99F7-AACC-41E9-9AE2-32C4EB4D7585}">
      <dsp:nvSpPr>
        <dsp:cNvPr id="0" name=""/>
        <dsp:cNvSpPr/>
      </dsp:nvSpPr>
      <dsp:spPr>
        <a:xfrm>
          <a:off x="3843387" y="1915189"/>
          <a:ext cx="520374" cy="52037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2BFAFC-0A4D-4063-8194-F0A35392AA9F}">
      <dsp:nvSpPr>
        <dsp:cNvPr id="0" name=""/>
        <dsp:cNvSpPr/>
      </dsp:nvSpPr>
      <dsp:spPr>
        <a:xfrm>
          <a:off x="4744430" y="1726777"/>
          <a:ext cx="2114824" cy="897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Health and well-being</a:t>
          </a:r>
          <a:endParaRPr lang="en-US" sz="2400" kern="1200"/>
        </a:p>
      </dsp:txBody>
      <dsp:txXfrm>
        <a:off x="4744430" y="1726777"/>
        <a:ext cx="2114824" cy="897198"/>
      </dsp:txXfrm>
    </dsp:sp>
    <dsp:sp modelId="{C69C91AB-999F-4EEE-9D51-2E77B8D803A8}">
      <dsp:nvSpPr>
        <dsp:cNvPr id="0" name=""/>
        <dsp:cNvSpPr/>
      </dsp:nvSpPr>
      <dsp:spPr>
        <a:xfrm>
          <a:off x="7227747" y="1726777"/>
          <a:ext cx="897198" cy="897198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170AFC-83A6-4F24-B790-011A5C835268}">
      <dsp:nvSpPr>
        <dsp:cNvPr id="0" name=""/>
        <dsp:cNvSpPr/>
      </dsp:nvSpPr>
      <dsp:spPr>
        <a:xfrm>
          <a:off x="7416158" y="1915189"/>
          <a:ext cx="520374" cy="52037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EA00E4-D541-4A6C-93A2-D18D8848563F}">
      <dsp:nvSpPr>
        <dsp:cNvPr id="0" name=""/>
        <dsp:cNvSpPr/>
      </dsp:nvSpPr>
      <dsp:spPr>
        <a:xfrm>
          <a:off x="8317201" y="1726777"/>
          <a:ext cx="2114824" cy="897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Volunteering </a:t>
          </a:r>
          <a:endParaRPr lang="en-US" sz="2400" kern="1200"/>
        </a:p>
      </dsp:txBody>
      <dsp:txXfrm>
        <a:off x="8317201" y="1726777"/>
        <a:ext cx="2114824" cy="897198"/>
      </dsp:txXfrm>
    </dsp:sp>
    <dsp:sp modelId="{E60F5C1E-F962-444C-B2C5-0B8E67F8959A}">
      <dsp:nvSpPr>
        <dsp:cNvPr id="0" name=""/>
        <dsp:cNvSpPr/>
      </dsp:nvSpPr>
      <dsp:spPr>
        <a:xfrm>
          <a:off x="82205" y="3363603"/>
          <a:ext cx="897198" cy="897198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BBF56-8495-4151-A5CE-8CCDA6E42BE3}">
      <dsp:nvSpPr>
        <dsp:cNvPr id="0" name=""/>
        <dsp:cNvSpPr/>
      </dsp:nvSpPr>
      <dsp:spPr>
        <a:xfrm>
          <a:off x="270616" y="3552015"/>
          <a:ext cx="520374" cy="520374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2EB95D-9594-4D63-91C3-5D6333D7C581}">
      <dsp:nvSpPr>
        <dsp:cNvPr id="0" name=""/>
        <dsp:cNvSpPr/>
      </dsp:nvSpPr>
      <dsp:spPr>
        <a:xfrm>
          <a:off x="1171659" y="3363603"/>
          <a:ext cx="2114824" cy="897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Happiness </a:t>
          </a:r>
          <a:endParaRPr lang="en-US" sz="2400" kern="1200"/>
        </a:p>
      </dsp:txBody>
      <dsp:txXfrm>
        <a:off x="1171659" y="3363603"/>
        <a:ext cx="2114824" cy="897198"/>
      </dsp:txXfrm>
    </dsp:sp>
    <dsp:sp modelId="{431BD559-5050-4526-B893-1B6DE22C1D4D}">
      <dsp:nvSpPr>
        <dsp:cNvPr id="0" name=""/>
        <dsp:cNvSpPr/>
      </dsp:nvSpPr>
      <dsp:spPr>
        <a:xfrm>
          <a:off x="3654976" y="3363603"/>
          <a:ext cx="897198" cy="897198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E0AF79-1527-49D3-9823-025130136520}">
      <dsp:nvSpPr>
        <dsp:cNvPr id="0" name=""/>
        <dsp:cNvSpPr/>
      </dsp:nvSpPr>
      <dsp:spPr>
        <a:xfrm>
          <a:off x="3843387" y="3552015"/>
          <a:ext cx="520374" cy="520374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6EFDE0-9977-4C9B-8BAC-BD0AEA60C700}">
      <dsp:nvSpPr>
        <dsp:cNvPr id="0" name=""/>
        <dsp:cNvSpPr/>
      </dsp:nvSpPr>
      <dsp:spPr>
        <a:xfrm>
          <a:off x="4744430" y="3363603"/>
          <a:ext cx="2114824" cy="897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i="0" kern="1200" baseline="0"/>
            <a:t>Civic engagement </a:t>
          </a:r>
          <a:endParaRPr lang="en-US" sz="2400" kern="1200"/>
        </a:p>
      </dsp:txBody>
      <dsp:txXfrm>
        <a:off x="4744430" y="3363603"/>
        <a:ext cx="2114824" cy="8971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93D543-417F-47F1-BCDE-91A922CE4245}">
      <dsp:nvSpPr>
        <dsp:cNvPr id="0" name=""/>
        <dsp:cNvSpPr/>
      </dsp:nvSpPr>
      <dsp:spPr>
        <a:xfrm>
          <a:off x="0" y="671"/>
          <a:ext cx="626364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C8A240-13C6-4F70-A346-381ECC81515F}">
      <dsp:nvSpPr>
        <dsp:cNvPr id="0" name=""/>
        <dsp:cNvSpPr/>
      </dsp:nvSpPr>
      <dsp:spPr>
        <a:xfrm>
          <a:off x="0" y="671"/>
          <a:ext cx="6263640" cy="5503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0" y="671"/>
        <a:ext cx="6263640" cy="550334"/>
      </dsp:txXfrm>
    </dsp:sp>
    <dsp:sp modelId="{982142B2-B2A8-4078-8678-5D39A3843398}">
      <dsp:nvSpPr>
        <dsp:cNvPr id="0" name=""/>
        <dsp:cNvSpPr/>
      </dsp:nvSpPr>
      <dsp:spPr>
        <a:xfrm>
          <a:off x="0" y="551006"/>
          <a:ext cx="626364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7538E3-B2DE-4A27-9FCC-E11BB149228E}">
      <dsp:nvSpPr>
        <dsp:cNvPr id="0" name=""/>
        <dsp:cNvSpPr/>
      </dsp:nvSpPr>
      <dsp:spPr>
        <a:xfrm>
          <a:off x="0" y="551006"/>
          <a:ext cx="6263640" cy="5503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Cultural audience is educated, middle-aged, female</a:t>
          </a:r>
          <a:endParaRPr lang="en-US" sz="1700" kern="1200"/>
        </a:p>
      </dsp:txBody>
      <dsp:txXfrm>
        <a:off x="0" y="551006"/>
        <a:ext cx="6263640" cy="550334"/>
      </dsp:txXfrm>
    </dsp:sp>
    <dsp:sp modelId="{74672003-4AAB-4F37-A3A6-7232F7C031C8}">
      <dsp:nvSpPr>
        <dsp:cNvPr id="0" name=""/>
        <dsp:cNvSpPr/>
      </dsp:nvSpPr>
      <dsp:spPr>
        <a:xfrm>
          <a:off x="0" y="1101340"/>
          <a:ext cx="626364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409933-5256-4308-9D66-900261439E1B}">
      <dsp:nvSpPr>
        <dsp:cNvPr id="0" name=""/>
        <dsp:cNvSpPr/>
      </dsp:nvSpPr>
      <dsp:spPr>
        <a:xfrm>
          <a:off x="0" y="1101340"/>
          <a:ext cx="6263640" cy="5503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“Top” 10% receive most benefit from cultural spend</a:t>
          </a:r>
          <a:endParaRPr lang="en-US" sz="1700" kern="1200"/>
        </a:p>
      </dsp:txBody>
      <dsp:txXfrm>
        <a:off x="0" y="1101340"/>
        <a:ext cx="6263640" cy="550334"/>
      </dsp:txXfrm>
    </dsp:sp>
    <dsp:sp modelId="{08159931-83C1-464D-93A2-D60AF44273E3}">
      <dsp:nvSpPr>
        <dsp:cNvPr id="0" name=""/>
        <dsp:cNvSpPr/>
      </dsp:nvSpPr>
      <dsp:spPr>
        <a:xfrm>
          <a:off x="0" y="1651675"/>
          <a:ext cx="626364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8B282F-5E6A-49CD-BC0B-D9B83B4B960D}">
      <dsp:nvSpPr>
        <dsp:cNvPr id="0" name=""/>
        <dsp:cNvSpPr/>
      </dsp:nvSpPr>
      <dsp:spPr>
        <a:xfrm>
          <a:off x="0" y="1651675"/>
          <a:ext cx="6263640" cy="5503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Big city bias – what does this mean for Veszprem?</a:t>
          </a:r>
          <a:endParaRPr lang="en-US" sz="1700" kern="1200" dirty="0"/>
        </a:p>
      </dsp:txBody>
      <dsp:txXfrm>
        <a:off x="0" y="1651675"/>
        <a:ext cx="6263640" cy="550334"/>
      </dsp:txXfrm>
    </dsp:sp>
    <dsp:sp modelId="{A036EE34-8976-41D9-BB2C-A6EE17FC143F}">
      <dsp:nvSpPr>
        <dsp:cNvPr id="0" name=""/>
        <dsp:cNvSpPr/>
      </dsp:nvSpPr>
      <dsp:spPr>
        <a:xfrm>
          <a:off x="0" y="2202009"/>
          <a:ext cx="626364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27D78A-9078-4355-99D0-CFB0B75A0617}">
      <dsp:nvSpPr>
        <dsp:cNvPr id="0" name=""/>
        <dsp:cNvSpPr/>
      </dsp:nvSpPr>
      <dsp:spPr>
        <a:xfrm>
          <a:off x="0" y="2202009"/>
          <a:ext cx="6263640" cy="5503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Funding focus on city centre and traditional institutions</a:t>
          </a:r>
          <a:endParaRPr lang="en-US" sz="1700" kern="1200"/>
        </a:p>
      </dsp:txBody>
      <dsp:txXfrm>
        <a:off x="0" y="2202009"/>
        <a:ext cx="6263640" cy="550334"/>
      </dsp:txXfrm>
    </dsp:sp>
    <dsp:sp modelId="{9FEC4E20-ED13-4769-B6C6-A9631DE3B489}">
      <dsp:nvSpPr>
        <dsp:cNvPr id="0" name=""/>
        <dsp:cNvSpPr/>
      </dsp:nvSpPr>
      <dsp:spPr>
        <a:xfrm>
          <a:off x="0" y="2752343"/>
          <a:ext cx="626364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3CC6DC-03DD-4D23-9B4D-B2C5C6DDE6BD}">
      <dsp:nvSpPr>
        <dsp:cNvPr id="0" name=""/>
        <dsp:cNvSpPr/>
      </dsp:nvSpPr>
      <dsp:spPr>
        <a:xfrm>
          <a:off x="0" y="2752343"/>
          <a:ext cx="6263640" cy="5503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Some communities feel their “culture” is not recognised</a:t>
          </a:r>
          <a:endParaRPr lang="en-US" sz="1700" kern="1200"/>
        </a:p>
      </dsp:txBody>
      <dsp:txXfrm>
        <a:off x="0" y="2752343"/>
        <a:ext cx="6263640" cy="550334"/>
      </dsp:txXfrm>
    </dsp:sp>
    <dsp:sp modelId="{FB32E0F8-82F9-421B-A22F-824EB83BA47E}">
      <dsp:nvSpPr>
        <dsp:cNvPr id="0" name=""/>
        <dsp:cNvSpPr/>
      </dsp:nvSpPr>
      <dsp:spPr>
        <a:xfrm>
          <a:off x="0" y="3302678"/>
          <a:ext cx="626364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45D01C-C20C-4DF1-A3B1-486648991863}">
      <dsp:nvSpPr>
        <dsp:cNvPr id="0" name=""/>
        <dsp:cNvSpPr/>
      </dsp:nvSpPr>
      <dsp:spPr>
        <a:xfrm>
          <a:off x="0" y="3302678"/>
          <a:ext cx="6263640" cy="5503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“Dying” city centres</a:t>
          </a:r>
          <a:endParaRPr lang="en-US" sz="1700" kern="1200"/>
        </a:p>
      </dsp:txBody>
      <dsp:txXfrm>
        <a:off x="0" y="3302678"/>
        <a:ext cx="6263640" cy="550334"/>
      </dsp:txXfrm>
    </dsp:sp>
    <dsp:sp modelId="{5368CFBC-ABF6-4001-ABD5-B22640BF3094}">
      <dsp:nvSpPr>
        <dsp:cNvPr id="0" name=""/>
        <dsp:cNvSpPr/>
      </dsp:nvSpPr>
      <dsp:spPr>
        <a:xfrm>
          <a:off x="0" y="3853012"/>
          <a:ext cx="626364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5F5448-FC35-4472-ADAE-BC820EDAF425}">
      <dsp:nvSpPr>
        <dsp:cNvPr id="0" name=""/>
        <dsp:cNvSpPr/>
      </dsp:nvSpPr>
      <dsp:spPr>
        <a:xfrm>
          <a:off x="0" y="3853012"/>
          <a:ext cx="6263640" cy="5503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18-30 generation struggles with relevance</a:t>
          </a:r>
          <a:endParaRPr lang="en-US" sz="1700" kern="1200"/>
        </a:p>
      </dsp:txBody>
      <dsp:txXfrm>
        <a:off x="0" y="3853012"/>
        <a:ext cx="6263640" cy="550334"/>
      </dsp:txXfrm>
    </dsp:sp>
    <dsp:sp modelId="{7F10B9F2-8330-4406-A0D8-4CCEF5470923}">
      <dsp:nvSpPr>
        <dsp:cNvPr id="0" name=""/>
        <dsp:cNvSpPr/>
      </dsp:nvSpPr>
      <dsp:spPr>
        <a:xfrm>
          <a:off x="0" y="4403347"/>
          <a:ext cx="626364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84AFD3-8B7E-498C-A619-B3C45E1EAE85}">
      <dsp:nvSpPr>
        <dsp:cNvPr id="0" name=""/>
        <dsp:cNvSpPr/>
      </dsp:nvSpPr>
      <dsp:spPr>
        <a:xfrm>
          <a:off x="0" y="4403347"/>
          <a:ext cx="6263640" cy="5503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Pandemic has enhanced some problems: but also forces a rethink..</a:t>
          </a:r>
          <a:endParaRPr lang="en-US" sz="1700" kern="1200"/>
        </a:p>
      </dsp:txBody>
      <dsp:txXfrm>
        <a:off x="0" y="4403347"/>
        <a:ext cx="6263640" cy="550334"/>
      </dsp:txXfrm>
    </dsp:sp>
    <dsp:sp modelId="{986C174B-0602-422C-A44B-AD28117A177B}">
      <dsp:nvSpPr>
        <dsp:cNvPr id="0" name=""/>
        <dsp:cNvSpPr/>
      </dsp:nvSpPr>
      <dsp:spPr>
        <a:xfrm>
          <a:off x="0" y="4953681"/>
          <a:ext cx="626364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DB97FA-3333-406F-8654-5E17AFD131A6}">
      <dsp:nvSpPr>
        <dsp:cNvPr id="0" name=""/>
        <dsp:cNvSpPr/>
      </dsp:nvSpPr>
      <dsp:spPr>
        <a:xfrm>
          <a:off x="0" y="4953681"/>
          <a:ext cx="6263640" cy="5503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0" y="4953681"/>
        <a:ext cx="6263640" cy="5503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03E9DF-144B-43B0-9FF1-E270DF6D41FA}">
      <dsp:nvSpPr>
        <dsp:cNvPr id="0" name=""/>
        <dsp:cNvSpPr/>
      </dsp:nvSpPr>
      <dsp:spPr>
        <a:xfrm>
          <a:off x="189082" y="8195"/>
          <a:ext cx="1323913" cy="132391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084135-2AA9-4991-A63A-20E91E150FCB}">
      <dsp:nvSpPr>
        <dsp:cNvPr id="0" name=""/>
        <dsp:cNvSpPr/>
      </dsp:nvSpPr>
      <dsp:spPr>
        <a:xfrm>
          <a:off x="467104" y="286217"/>
          <a:ext cx="767869" cy="7678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12A9AA-DBCD-40A3-9604-B3793B22027C}">
      <dsp:nvSpPr>
        <dsp:cNvPr id="0" name=""/>
        <dsp:cNvSpPr/>
      </dsp:nvSpPr>
      <dsp:spPr>
        <a:xfrm>
          <a:off x="1796691" y="8195"/>
          <a:ext cx="3120653" cy="1323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It’s good for you</a:t>
          </a:r>
          <a:endParaRPr lang="en-US" sz="1900" kern="1200"/>
        </a:p>
      </dsp:txBody>
      <dsp:txXfrm>
        <a:off x="1796691" y="8195"/>
        <a:ext cx="3120653" cy="1323913"/>
      </dsp:txXfrm>
    </dsp:sp>
    <dsp:sp modelId="{B2683B4D-B3DE-4BEC-AB37-6C2EF77B7F30}">
      <dsp:nvSpPr>
        <dsp:cNvPr id="0" name=""/>
        <dsp:cNvSpPr/>
      </dsp:nvSpPr>
      <dsp:spPr>
        <a:xfrm>
          <a:off x="5461095" y="8195"/>
          <a:ext cx="1323913" cy="132391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F2121C-543D-45A4-85C5-558E8814CA5A}">
      <dsp:nvSpPr>
        <dsp:cNvPr id="0" name=""/>
        <dsp:cNvSpPr/>
      </dsp:nvSpPr>
      <dsp:spPr>
        <a:xfrm>
          <a:off x="5739116" y="286217"/>
          <a:ext cx="767869" cy="7678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CD71C3-C3A0-4684-8619-288DDE96A3DD}">
      <dsp:nvSpPr>
        <dsp:cNvPr id="0" name=""/>
        <dsp:cNvSpPr/>
      </dsp:nvSpPr>
      <dsp:spPr>
        <a:xfrm>
          <a:off x="7068704" y="8195"/>
          <a:ext cx="3120653" cy="1323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Active people are healthier and happier</a:t>
          </a:r>
          <a:endParaRPr lang="en-US" sz="1900" kern="1200"/>
        </a:p>
      </dsp:txBody>
      <dsp:txXfrm>
        <a:off x="7068704" y="8195"/>
        <a:ext cx="3120653" cy="1323913"/>
      </dsp:txXfrm>
    </dsp:sp>
    <dsp:sp modelId="{8BF7768D-9018-4ED1-9ACC-CC8AD8EA163D}">
      <dsp:nvSpPr>
        <dsp:cNvPr id="0" name=""/>
        <dsp:cNvSpPr/>
      </dsp:nvSpPr>
      <dsp:spPr>
        <a:xfrm>
          <a:off x="189082" y="1877792"/>
          <a:ext cx="1323913" cy="132391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BFD65F-A7E6-4DAA-9B54-98304D8148B0}">
      <dsp:nvSpPr>
        <dsp:cNvPr id="0" name=""/>
        <dsp:cNvSpPr/>
      </dsp:nvSpPr>
      <dsp:spPr>
        <a:xfrm>
          <a:off x="467104" y="2155814"/>
          <a:ext cx="767869" cy="76786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55D444-1C5A-400B-8E01-FC380DFE786A}">
      <dsp:nvSpPr>
        <dsp:cNvPr id="0" name=""/>
        <dsp:cNvSpPr/>
      </dsp:nvSpPr>
      <dsp:spPr>
        <a:xfrm>
          <a:off x="1796691" y="1877792"/>
          <a:ext cx="3120653" cy="1323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It’s good for society </a:t>
          </a:r>
          <a:endParaRPr lang="en-US" sz="1900" kern="1200"/>
        </a:p>
      </dsp:txBody>
      <dsp:txXfrm>
        <a:off x="1796691" y="1877792"/>
        <a:ext cx="3120653" cy="1323913"/>
      </dsp:txXfrm>
    </dsp:sp>
    <dsp:sp modelId="{6066CE18-640F-4830-BAD0-77D04A0DA3EC}">
      <dsp:nvSpPr>
        <dsp:cNvPr id="0" name=""/>
        <dsp:cNvSpPr/>
      </dsp:nvSpPr>
      <dsp:spPr>
        <a:xfrm>
          <a:off x="5461095" y="1877792"/>
          <a:ext cx="1323913" cy="132391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FA3DBC-D7F8-41D7-8E25-D7F99B100F5E}">
      <dsp:nvSpPr>
        <dsp:cNvPr id="0" name=""/>
        <dsp:cNvSpPr/>
      </dsp:nvSpPr>
      <dsp:spPr>
        <a:xfrm>
          <a:off x="5739116" y="2155814"/>
          <a:ext cx="767869" cy="76786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8738C2-1B66-4F0B-9763-D262542B0533}">
      <dsp:nvSpPr>
        <dsp:cNvPr id="0" name=""/>
        <dsp:cNvSpPr/>
      </dsp:nvSpPr>
      <dsp:spPr>
        <a:xfrm>
          <a:off x="7068704" y="1877792"/>
          <a:ext cx="3120653" cy="1323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Active places are more economically and socially successful</a:t>
          </a:r>
        </a:p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 </a:t>
          </a:r>
          <a:endParaRPr lang="en-US" sz="1900" kern="1200" dirty="0"/>
        </a:p>
      </dsp:txBody>
      <dsp:txXfrm>
        <a:off x="7068704" y="1877792"/>
        <a:ext cx="3120653" cy="132391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8F9EA0-11C9-48AD-BA28-36E280858183}">
      <dsp:nvSpPr>
        <dsp:cNvPr id="0" name=""/>
        <dsp:cNvSpPr/>
      </dsp:nvSpPr>
      <dsp:spPr>
        <a:xfrm>
          <a:off x="1525" y="1775349"/>
          <a:ext cx="3229559" cy="209921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Thank You</a:t>
          </a:r>
        </a:p>
      </dsp:txBody>
      <dsp:txXfrm>
        <a:off x="104000" y="1877824"/>
        <a:ext cx="3024609" cy="1894263"/>
      </dsp:txXfrm>
    </dsp:sp>
    <dsp:sp modelId="{9D3A2E2C-91AD-4A06-8D9A-F55AECA74478}">
      <dsp:nvSpPr>
        <dsp:cNvPr id="0" name=""/>
        <dsp:cNvSpPr/>
      </dsp:nvSpPr>
      <dsp:spPr>
        <a:xfrm>
          <a:off x="1616304" y="1042423"/>
          <a:ext cx="3565065" cy="3565065"/>
        </a:xfrm>
        <a:custGeom>
          <a:avLst/>
          <a:gdLst/>
          <a:ahLst/>
          <a:cxnLst/>
          <a:rect l="0" t="0" r="0" b="0"/>
          <a:pathLst>
            <a:path>
              <a:moveTo>
                <a:pt x="358941" y="709774"/>
              </a:moveTo>
              <a:arcTo wR="1782532" hR="1782532" stAng="13020009" swAng="6359983"/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F1F14D-C608-439A-BCA3-F04F2AC41BF4}">
      <dsp:nvSpPr>
        <dsp:cNvPr id="0" name=""/>
        <dsp:cNvSpPr/>
      </dsp:nvSpPr>
      <dsp:spPr>
        <a:xfrm>
          <a:off x="3566590" y="1775349"/>
          <a:ext cx="3229559" cy="209921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Kossi </a:t>
          </a:r>
        </a:p>
      </dsp:txBody>
      <dsp:txXfrm>
        <a:off x="3669065" y="1877824"/>
        <a:ext cx="3024609" cy="1894263"/>
      </dsp:txXfrm>
    </dsp:sp>
    <dsp:sp modelId="{7DC839F0-A704-4375-A744-1B737C52E756}">
      <dsp:nvSpPr>
        <dsp:cNvPr id="0" name=""/>
        <dsp:cNvSpPr/>
      </dsp:nvSpPr>
      <dsp:spPr>
        <a:xfrm>
          <a:off x="1616304" y="1042423"/>
          <a:ext cx="3565065" cy="3565065"/>
        </a:xfrm>
        <a:custGeom>
          <a:avLst/>
          <a:gdLst/>
          <a:ahLst/>
          <a:cxnLst/>
          <a:rect l="0" t="0" r="0" b="0"/>
          <a:pathLst>
            <a:path>
              <a:moveTo>
                <a:pt x="3206123" y="2855291"/>
              </a:moveTo>
              <a:arcTo wR="1782532" hR="1782532" stAng="2220009" swAng="6359983"/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CEBA63-EE91-4AC4-B9A2-1B2F177CBE0A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66295-0517-4ED4-B8D5-29E37615E2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201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/>
          <a:lstStyle/>
          <a:p>
            <a:fld id="{A2A5F7B6-712C-481C-BD34-88720CB7ABA4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2981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2CE0C342-7AA3-4A96-87C4-B7F0696CD95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6D3AFB7-5725-4C9F-A24E-D2E2277F4FD6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67587" name="Text Box 1">
            <a:extLst>
              <a:ext uri="{FF2B5EF4-FFF2-40B4-BE49-F238E27FC236}">
                <a16:creationId xmlns:a16="http://schemas.microsoft.com/office/drawing/2014/main" id="{BC09523F-707A-4653-B7A0-768CA4461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9223375"/>
            <a:ext cx="29718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EE9F26-B747-4E3C-960C-265433258182}" type="slidenum">
              <a:rPr lang="de-DE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10</a:t>
            </a:fld>
            <a:endParaRPr lang="de-DE" altLang="en-US">
              <a:latin typeface="Arial" panose="020B0604020202020204" pitchFamily="34" charset="0"/>
            </a:endParaRPr>
          </a:p>
        </p:txBody>
      </p:sp>
      <p:sp>
        <p:nvSpPr>
          <p:cNvPr id="67588" name="Text Box 2">
            <a:extLst>
              <a:ext uri="{FF2B5EF4-FFF2-40B4-BE49-F238E27FC236}">
                <a16:creationId xmlns:a16="http://schemas.microsoft.com/office/drawing/2014/main" id="{E2C35581-5EEC-4C3C-B47B-27C1415DE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13" y="728663"/>
            <a:ext cx="4854575" cy="36417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67589" name="Text Box 3">
            <a:extLst>
              <a:ext uri="{FF2B5EF4-FFF2-40B4-BE49-F238E27FC236}">
                <a16:creationId xmlns:a16="http://schemas.microsoft.com/office/drawing/2014/main" id="{F4398539-F7A2-4578-A18C-63E805E4DF7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613275"/>
            <a:ext cx="5486400" cy="436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>
                <a:latin typeface="Arial" panose="020B0604020202020204" pitchFamily="34" charset="0"/>
                <a:cs typeface="Arial Unicode MS" charset="0"/>
              </a:rPr>
              <a:t>And of course September brought the giant spider La Princesse and 200,000 people turned out to watch her make her way round the city.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ECF23E-3679-FB45-814F-154AAE989AD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022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40256-195D-451C-975C-1C421B65C39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02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3E511-AE70-47BD-81BE-65C355A106BC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199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3E511-AE70-47BD-81BE-65C355A106BC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536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3E511-AE70-47BD-81BE-65C355A106BC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111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3E511-AE70-47BD-81BE-65C355A106BC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643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9C80B-48CF-4901-A0E5-4974E78F01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A00B70-790D-467D-9C51-02782EC7F8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80AD6-D4CC-45D1-A0D9-83769E420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205C9-8EE9-476E-A877-B1360DB0ADDA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EC55F-C9A0-4B11-9422-398B44078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A6B58-6206-45C1-803E-2DE766AA6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080D-590F-41C0-84BA-D67A8AB7C9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798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1982B-FB50-4178-AA75-ABC321768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6F0F70-3B5A-4DF1-AA4F-317AF5D0A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35E82B-FA1A-4AD6-804F-8525F1AE5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205C9-8EE9-476E-A877-B1360DB0ADDA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D3800-B460-4272-B7AF-3AA31D4A4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E1CA3-18C9-4448-ADB4-995518C22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080D-590F-41C0-84BA-D67A8AB7C9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7139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128589"/>
            <a:ext cx="2741084" cy="5995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28589"/>
            <a:ext cx="8026400" cy="5995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B6FAAA0-EB4B-470E-ACC7-A9494D68EBB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CCA0B6-EE9A-498E-8629-706F2F949F6D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415703783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8654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2560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8542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3/30/2022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9973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3/30/2022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16890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3/30/2022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20107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3/30/2022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89636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3/30/2022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50190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3/30/2022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973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9B1B65-5B05-43B5-85F2-9D47432BEF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A7862F-94EF-493E-8C80-F256F78D39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FB776-E8EC-45E2-A329-8730B3CBF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205C9-8EE9-476E-A877-B1360DB0ADDA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70F3D-3BD7-4439-B248-CFAE93ECC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443D6-22EE-40BD-A488-B8EB0EA52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080D-590F-41C0-84BA-D67A8AB7C9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9103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3/30/2022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33211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3/30/2022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10606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3/30/2022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5137197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3/30/2022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92049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3/30/2022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42494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3/30/2022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54860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36E7B4-1D88-8B46-8720-F91E48AF78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F2D51E7-0F08-E649-A225-3B1FC80B72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F4948D-3CCB-6B4A-BCDF-67CA30EEB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EDC5F-91C6-CD46-9998-59EAA2080354}" type="datetime1">
              <a:rPr lang="fr-BE" smtClean="0"/>
              <a:t>30-03-22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C5AF86-AE62-7E4B-9AD4-B365C8C2F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3C48A9-9FB1-8A42-B4F6-A34ABE8F6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FDC2-748D-434C-89E3-30EB1B11E80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488514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9575EF-7578-654E-AB0C-76C21BD17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A85F26-C433-FD45-BEF8-D42E748EA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29020A2-3699-9543-94D3-E58B46841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75CAE-73CF-944D-ACE6-FA2D0DC3224C}" type="datetime1">
              <a:rPr lang="fr-BE" smtClean="0"/>
              <a:t>30-03-22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49ADC43-BF1A-F048-9A45-CAF7811F1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1B30B9-0006-2144-939C-C1988ADBF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FDC2-748D-434C-89E3-30EB1B11E80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658152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DCB613-A2FD-564B-871E-F116B6489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204E88C-228E-DB49-AF04-0EC68930D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213A87-F635-4341-9608-A65A7345B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8B554-0CA1-D940-8DF1-9B4C82FA5A94}" type="datetime1">
              <a:rPr lang="fr-BE" smtClean="0"/>
              <a:t>30-03-22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0D5C13-B5D3-0640-9E2A-0D2083BE5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4F1BD8-99F9-BD44-92F8-97B5C2485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FDC2-748D-434C-89E3-30EB1B11E80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320689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2F2096-905E-AC49-9D28-460ABDA51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120841-CFE5-4B46-AA24-1C91232E1F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2AEE79E-3E1B-1A4F-8715-1C6C8ADE2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837571E-0DC6-3E4F-A948-D1F7F38D8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BA127-829D-834A-A4BF-37E71F96EC80}" type="datetime1">
              <a:rPr lang="fr-BE" smtClean="0"/>
              <a:t>30-03-22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0FA5A31-796A-444E-8576-9D8A2DCB4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4CB31BF-295D-E546-BE15-33349657B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FDC2-748D-434C-89E3-30EB1B11E80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3793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: full page statement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209800" y="2286000"/>
            <a:ext cx="7734300" cy="228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>
                <a:solidFill>
                  <a:srgbClr val="F5E687"/>
                </a:solidFill>
                <a:latin typeface="IBM Plex Sans Medium" panose="020B0603050203000203" pitchFamily="34" charset="0"/>
              </a:defRPr>
            </a:lvl1pPr>
            <a:lvl2pPr>
              <a:defRPr>
                <a:solidFill>
                  <a:srgbClr val="0A1E5A"/>
                </a:solidFill>
                <a:latin typeface="+mj-lt"/>
              </a:defRPr>
            </a:lvl2pPr>
            <a:lvl3pPr>
              <a:defRPr>
                <a:solidFill>
                  <a:srgbClr val="0A1E5A"/>
                </a:solidFill>
                <a:latin typeface="+mj-lt"/>
              </a:defRPr>
            </a:lvl3pPr>
            <a:lvl4pPr>
              <a:defRPr>
                <a:solidFill>
                  <a:srgbClr val="0A1E5A"/>
                </a:solidFill>
                <a:latin typeface="+mj-lt"/>
              </a:defRPr>
            </a:lvl4pPr>
            <a:lvl5pPr>
              <a:defRPr>
                <a:solidFill>
                  <a:srgbClr val="0A1E5A"/>
                </a:solidFill>
                <a:latin typeface="+mj-lt"/>
              </a:defRPr>
            </a:lvl5pPr>
          </a:lstStyle>
          <a:p>
            <a:pPr lvl="0"/>
            <a:r>
              <a:rPr lang="en-US"/>
              <a:t>Statement </a:t>
            </a:r>
            <a:r>
              <a:rPr lang="en-US" err="1"/>
              <a:t>szöveg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Medium 36 </a:t>
            </a:r>
            <a:r>
              <a:rPr lang="en-US" err="1"/>
              <a:t>pt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7501102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E884C4-9FC5-FD41-BA2C-B342D523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6CFE287-C5FE-244B-A6BF-0BB0451DF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12EEF7C-315F-B746-AA09-391BC9E437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CEE5360-FB08-884A-ADA9-E38BB8E283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8907D5A-F535-1842-B832-5B91FC941C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1FC7A53-68A5-1842-AE90-CF7B24B59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1B2E-B323-6C43-9F22-1575E2CEAF74}" type="datetime1">
              <a:rPr lang="fr-BE" smtClean="0"/>
              <a:t>30-03-22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78F8CEF-070C-EA41-9086-8265655F1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093BF47-6B43-8E4B-8AF2-529659CF8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FDC2-748D-434C-89E3-30EB1B11E80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570182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CECC55-FBF7-1B43-B98B-33FEFDFC7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3956349-3319-8B40-BFFD-F92FE41C6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F5E45-0779-DF4A-8389-60259C29C597}" type="datetime1">
              <a:rPr lang="fr-BE" smtClean="0"/>
              <a:t>30-03-22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D0666A-45C7-1D42-BE71-8F4AFA521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7C60AC-4878-3E46-B835-C3563476F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FDC2-748D-434C-89E3-30EB1B11E80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11362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9D0494F-4110-3E4A-985E-7D559F906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9758E-2EA7-3444-8B4C-FE932EC708C3}" type="datetime1">
              <a:rPr lang="fr-BE" smtClean="0"/>
              <a:t>30-03-22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ADA75CA-5FB9-5C42-AC39-36A86EE81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2F1761-553D-CC42-A3F7-4206AD081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FDC2-748D-434C-89E3-30EB1B11E80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729070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A60109-8241-2B47-9B1C-297521E16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A0AE7B-987F-C24A-95FD-A480970BF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9B4E2F1-45DA-074E-BB93-B15D5B7A78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A24D442-6C46-F74D-BF2C-A021A63CC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A1ED-D390-C74B-B127-E9130875EFBB}" type="datetime1">
              <a:rPr lang="fr-BE" smtClean="0"/>
              <a:t>30-03-22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A127E5D-03E3-094F-959A-0F3CDC71B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0A76415-2CDA-0A4B-83E4-7A3A0A4B0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FDC2-748D-434C-89E3-30EB1B11E80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634530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13FEE3-B982-8D40-82EA-40B55BA0C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79C897E-22B2-DE4C-8624-444B9E3377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1935716-29D8-9043-B140-0616A1FA6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9F204B8-24E0-E946-B581-291B93DDD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9906-0A8E-D74C-9101-1E605E08357B}" type="datetime1">
              <a:rPr lang="fr-BE" smtClean="0"/>
              <a:t>30-03-22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54D2E03-958D-B147-9867-FFF934317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A2FDF12-190E-C244-8092-7D9D03A4C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FDC2-748D-434C-89E3-30EB1B11E80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334619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5DC245-6DA8-2146-A320-F1CC80D3C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8080AFB-EF38-F74A-8BEA-C005F731E7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6142C4F-8B1F-A042-A3B4-94D83F576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E322E-C2BF-B344-97CC-A915146B4DE6}" type="datetime1">
              <a:rPr lang="fr-BE" smtClean="0"/>
              <a:t>30-03-22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74075A-59E1-9241-8AA3-9EF4D43B2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27AF13-E315-674A-987F-D59D3D1EE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FDC2-748D-434C-89E3-30EB1B11E80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423590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5A40638-646F-7941-80EC-F7611C4540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51318A7-2ADF-6543-B56F-5505375780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62AC68-A60E-A046-A288-C9D21834D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D750E-C972-364D-8DC1-F02C8F605866}" type="datetime1">
              <a:rPr lang="fr-BE" smtClean="0"/>
              <a:t>30-03-22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A53770-6AEC-2842-AD5F-D4E66C89B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5E8972-7CC2-174F-B9A3-6FBC8E3FD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FDC2-748D-434C-89E3-30EB1B11E80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406700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: full page statement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209800" y="2286000"/>
            <a:ext cx="7734300" cy="228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>
                <a:solidFill>
                  <a:srgbClr val="F5E687"/>
                </a:solidFill>
                <a:latin typeface="IBM Plex Sans Medium" panose="020B0603050203000203" pitchFamily="34" charset="0"/>
              </a:defRPr>
            </a:lvl1pPr>
            <a:lvl2pPr>
              <a:defRPr>
                <a:solidFill>
                  <a:srgbClr val="0A1E5A"/>
                </a:solidFill>
                <a:latin typeface="+mj-lt"/>
              </a:defRPr>
            </a:lvl2pPr>
            <a:lvl3pPr>
              <a:defRPr>
                <a:solidFill>
                  <a:srgbClr val="0A1E5A"/>
                </a:solidFill>
                <a:latin typeface="+mj-lt"/>
              </a:defRPr>
            </a:lvl3pPr>
            <a:lvl4pPr>
              <a:defRPr>
                <a:solidFill>
                  <a:srgbClr val="0A1E5A"/>
                </a:solidFill>
                <a:latin typeface="+mj-lt"/>
              </a:defRPr>
            </a:lvl4pPr>
            <a:lvl5pPr>
              <a:defRPr>
                <a:solidFill>
                  <a:srgbClr val="0A1E5A"/>
                </a:solidFill>
                <a:latin typeface="+mj-lt"/>
              </a:defRPr>
            </a:lvl5pPr>
          </a:lstStyle>
          <a:p>
            <a:pPr lvl="0"/>
            <a:r>
              <a:rPr lang="en-US"/>
              <a:t>Statement </a:t>
            </a:r>
            <a:r>
              <a:rPr lang="en-US" err="1"/>
              <a:t>szöveg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Medium 36 </a:t>
            </a:r>
            <a:r>
              <a:rPr lang="en-US" err="1"/>
              <a:t>pt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181355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9436" y="4043088"/>
            <a:ext cx="9416143" cy="1822904"/>
          </a:xfrm>
          <a:prstGeom prst="rect">
            <a:avLst/>
          </a:prstGeom>
        </p:spPr>
        <p:txBody>
          <a:bodyPr/>
          <a:lstStyle>
            <a:lvl1pPr>
              <a:defRPr sz="6000" b="0">
                <a:solidFill>
                  <a:srgbClr val="F5E687"/>
                </a:solidFill>
                <a:latin typeface="IBM Plex Sans Medium" panose="020B0603050203000203" pitchFamily="34" charset="0"/>
              </a:defRPr>
            </a:lvl1pPr>
          </a:lstStyle>
          <a:p>
            <a:r>
              <a:rPr lang="en-US" err="1"/>
              <a:t>Veszprém</a:t>
            </a:r>
            <a:r>
              <a:rPr lang="en-US"/>
              <a:t>-Balaton 2023</a:t>
            </a:r>
            <a:br>
              <a:rPr lang="en-US"/>
            </a:br>
            <a:r>
              <a:rPr lang="en-US" err="1"/>
              <a:t>Prezentációs</a:t>
            </a:r>
            <a:r>
              <a:rPr lang="en-US"/>
              <a:t> </a:t>
            </a:r>
            <a:r>
              <a:rPr lang="en-US" err="1"/>
              <a:t>sablon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737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94333" y="2771012"/>
            <a:ext cx="10003332" cy="863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1865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6A28-AE26-4422-85A0-069321B924E2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BECE-BB5D-4094-9AC5-4B7A897E4F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7147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337945" cy="1724025"/>
          </a:xfrm>
          <a:custGeom>
            <a:avLst/>
            <a:gdLst/>
            <a:ahLst/>
            <a:cxnLst/>
            <a:rect l="l" t="t" r="r" b="b"/>
            <a:pathLst>
              <a:path w="1337945" h="1724025">
                <a:moveTo>
                  <a:pt x="788637" y="0"/>
                </a:moveTo>
                <a:lnTo>
                  <a:pt x="0" y="0"/>
                </a:lnTo>
                <a:lnTo>
                  <a:pt x="0" y="1520192"/>
                </a:lnTo>
                <a:lnTo>
                  <a:pt x="41626" y="1555151"/>
                </a:lnTo>
                <a:lnTo>
                  <a:pt x="79858" y="1583134"/>
                </a:lnTo>
                <a:lnTo>
                  <a:pt x="119361" y="1608603"/>
                </a:lnTo>
                <a:lnTo>
                  <a:pt x="160016" y="1631551"/>
                </a:lnTo>
                <a:lnTo>
                  <a:pt x="201704" y="1651972"/>
                </a:lnTo>
                <a:lnTo>
                  <a:pt x="244308" y="1669859"/>
                </a:lnTo>
                <a:lnTo>
                  <a:pt x="287708" y="1685205"/>
                </a:lnTo>
                <a:lnTo>
                  <a:pt x="331785" y="1698004"/>
                </a:lnTo>
                <a:lnTo>
                  <a:pt x="376422" y="1708248"/>
                </a:lnTo>
                <a:lnTo>
                  <a:pt x="421500" y="1715933"/>
                </a:lnTo>
                <a:lnTo>
                  <a:pt x="466899" y="1721050"/>
                </a:lnTo>
                <a:lnTo>
                  <a:pt x="512501" y="1723593"/>
                </a:lnTo>
                <a:lnTo>
                  <a:pt x="558188" y="1723556"/>
                </a:lnTo>
                <a:lnTo>
                  <a:pt x="603841" y="1720931"/>
                </a:lnTo>
                <a:lnTo>
                  <a:pt x="649341" y="1715714"/>
                </a:lnTo>
                <a:lnTo>
                  <a:pt x="694570" y="1707896"/>
                </a:lnTo>
                <a:lnTo>
                  <a:pt x="739409" y="1697470"/>
                </a:lnTo>
                <a:lnTo>
                  <a:pt x="783740" y="1684432"/>
                </a:lnTo>
                <a:lnTo>
                  <a:pt x="827443" y="1668773"/>
                </a:lnTo>
                <a:lnTo>
                  <a:pt x="870400" y="1650488"/>
                </a:lnTo>
                <a:lnTo>
                  <a:pt x="912493" y="1629569"/>
                </a:lnTo>
                <a:lnTo>
                  <a:pt x="953603" y="1606010"/>
                </a:lnTo>
                <a:lnTo>
                  <a:pt x="993611" y="1579805"/>
                </a:lnTo>
                <a:lnTo>
                  <a:pt x="1032399" y="1550946"/>
                </a:lnTo>
                <a:lnTo>
                  <a:pt x="1069848" y="1519427"/>
                </a:lnTo>
                <a:lnTo>
                  <a:pt x="1105347" y="1485724"/>
                </a:lnTo>
                <a:lnTo>
                  <a:pt x="1138352" y="1450393"/>
                </a:lnTo>
                <a:lnTo>
                  <a:pt x="1168854" y="1413554"/>
                </a:lnTo>
                <a:lnTo>
                  <a:pt x="1196848" y="1375325"/>
                </a:lnTo>
                <a:lnTo>
                  <a:pt x="1222327" y="1335825"/>
                </a:lnTo>
                <a:lnTo>
                  <a:pt x="1245284" y="1295173"/>
                </a:lnTo>
                <a:lnTo>
                  <a:pt x="1265713" y="1253487"/>
                </a:lnTo>
                <a:lnTo>
                  <a:pt x="1283607" y="1210885"/>
                </a:lnTo>
                <a:lnTo>
                  <a:pt x="1298959" y="1167487"/>
                </a:lnTo>
                <a:lnTo>
                  <a:pt x="1311764" y="1123411"/>
                </a:lnTo>
                <a:lnTo>
                  <a:pt x="1322013" y="1078775"/>
                </a:lnTo>
                <a:lnTo>
                  <a:pt x="1329702" y="1033699"/>
                </a:lnTo>
                <a:lnTo>
                  <a:pt x="1334822" y="988300"/>
                </a:lnTo>
                <a:lnTo>
                  <a:pt x="1337368" y="942698"/>
                </a:lnTo>
                <a:lnTo>
                  <a:pt x="1337333" y="897011"/>
                </a:lnTo>
                <a:lnTo>
                  <a:pt x="1334711" y="851357"/>
                </a:lnTo>
                <a:lnTo>
                  <a:pt x="1329494" y="805856"/>
                </a:lnTo>
                <a:lnTo>
                  <a:pt x="1321676" y="760626"/>
                </a:lnTo>
                <a:lnTo>
                  <a:pt x="1311251" y="715785"/>
                </a:lnTo>
                <a:lnTo>
                  <a:pt x="1298212" y="671453"/>
                </a:lnTo>
                <a:lnTo>
                  <a:pt x="1282553" y="627747"/>
                </a:lnTo>
                <a:lnTo>
                  <a:pt x="1264266" y="584787"/>
                </a:lnTo>
                <a:lnTo>
                  <a:pt x="1243346" y="542690"/>
                </a:lnTo>
                <a:lnTo>
                  <a:pt x="1219785" y="501577"/>
                </a:lnTo>
                <a:lnTo>
                  <a:pt x="1193577" y="461564"/>
                </a:lnTo>
                <a:lnTo>
                  <a:pt x="1164716" y="422772"/>
                </a:lnTo>
                <a:lnTo>
                  <a:pt x="1133195" y="385317"/>
                </a:lnTo>
                <a:lnTo>
                  <a:pt x="788637" y="0"/>
                </a:lnTo>
                <a:close/>
              </a:path>
            </a:pathLst>
          </a:custGeom>
          <a:solidFill>
            <a:srgbClr val="E6F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441679" y="4413745"/>
            <a:ext cx="4750435" cy="2444750"/>
          </a:xfrm>
          <a:custGeom>
            <a:avLst/>
            <a:gdLst/>
            <a:ahLst/>
            <a:cxnLst/>
            <a:rect l="l" t="t" r="r" b="b"/>
            <a:pathLst>
              <a:path w="4750434" h="2444750">
                <a:moveTo>
                  <a:pt x="1999471" y="0"/>
                </a:moveTo>
                <a:lnTo>
                  <a:pt x="1954706" y="683"/>
                </a:lnTo>
                <a:lnTo>
                  <a:pt x="1909998" y="2361"/>
                </a:lnTo>
                <a:lnTo>
                  <a:pt x="1865367" y="5030"/>
                </a:lnTo>
                <a:lnTo>
                  <a:pt x="1820828" y="8686"/>
                </a:lnTo>
                <a:lnTo>
                  <a:pt x="1776400" y="13327"/>
                </a:lnTo>
                <a:lnTo>
                  <a:pt x="1732100" y="18949"/>
                </a:lnTo>
                <a:lnTo>
                  <a:pt x="1687946" y="25547"/>
                </a:lnTo>
                <a:lnTo>
                  <a:pt x="1643954" y="33120"/>
                </a:lnTo>
                <a:lnTo>
                  <a:pt x="1600142" y="41664"/>
                </a:lnTo>
                <a:lnTo>
                  <a:pt x="1556529" y="51174"/>
                </a:lnTo>
                <a:lnTo>
                  <a:pt x="1513130" y="61648"/>
                </a:lnTo>
                <a:lnTo>
                  <a:pt x="1469964" y="73083"/>
                </a:lnTo>
                <a:lnTo>
                  <a:pt x="1427048" y="85475"/>
                </a:lnTo>
                <a:lnTo>
                  <a:pt x="1384400" y="98820"/>
                </a:lnTo>
                <a:lnTo>
                  <a:pt x="1342037" y="113115"/>
                </a:lnTo>
                <a:lnTo>
                  <a:pt x="1299976" y="128357"/>
                </a:lnTo>
                <a:lnTo>
                  <a:pt x="1258235" y="144543"/>
                </a:lnTo>
                <a:lnTo>
                  <a:pt x="1216831" y="161668"/>
                </a:lnTo>
                <a:lnTo>
                  <a:pt x="1175782" y="179730"/>
                </a:lnTo>
                <a:lnTo>
                  <a:pt x="1135105" y="198725"/>
                </a:lnTo>
                <a:lnTo>
                  <a:pt x="1094818" y="218650"/>
                </a:lnTo>
                <a:lnTo>
                  <a:pt x="1054938" y="239501"/>
                </a:lnTo>
                <a:lnTo>
                  <a:pt x="1015483" y="261275"/>
                </a:lnTo>
                <a:lnTo>
                  <a:pt x="976470" y="283968"/>
                </a:lnTo>
                <a:lnTo>
                  <a:pt x="937916" y="307578"/>
                </a:lnTo>
                <a:lnTo>
                  <a:pt x="899839" y="332100"/>
                </a:lnTo>
                <a:lnTo>
                  <a:pt x="862256" y="357532"/>
                </a:lnTo>
                <a:lnTo>
                  <a:pt x="825185" y="383870"/>
                </a:lnTo>
                <a:lnTo>
                  <a:pt x="788644" y="411110"/>
                </a:lnTo>
                <a:lnTo>
                  <a:pt x="752649" y="439249"/>
                </a:lnTo>
                <a:lnTo>
                  <a:pt x="717218" y="468284"/>
                </a:lnTo>
                <a:lnTo>
                  <a:pt x="682369" y="498211"/>
                </a:lnTo>
                <a:lnTo>
                  <a:pt x="648119" y="529027"/>
                </a:lnTo>
                <a:lnTo>
                  <a:pt x="614485" y="560729"/>
                </a:lnTo>
                <a:lnTo>
                  <a:pt x="581486" y="593312"/>
                </a:lnTo>
                <a:lnTo>
                  <a:pt x="549138" y="626775"/>
                </a:lnTo>
                <a:lnTo>
                  <a:pt x="517458" y="661113"/>
                </a:lnTo>
                <a:lnTo>
                  <a:pt x="486465" y="696322"/>
                </a:lnTo>
                <a:lnTo>
                  <a:pt x="456176" y="732400"/>
                </a:lnTo>
                <a:lnTo>
                  <a:pt x="426607" y="769343"/>
                </a:lnTo>
                <a:lnTo>
                  <a:pt x="397778" y="807148"/>
                </a:lnTo>
                <a:lnTo>
                  <a:pt x="369704" y="845811"/>
                </a:lnTo>
                <a:lnTo>
                  <a:pt x="342404" y="885329"/>
                </a:lnTo>
                <a:lnTo>
                  <a:pt x="316039" y="925477"/>
                </a:lnTo>
                <a:lnTo>
                  <a:pt x="290757" y="966021"/>
                </a:lnTo>
                <a:lnTo>
                  <a:pt x="266555" y="1006942"/>
                </a:lnTo>
                <a:lnTo>
                  <a:pt x="243428" y="1048225"/>
                </a:lnTo>
                <a:lnTo>
                  <a:pt x="221374" y="1089851"/>
                </a:lnTo>
                <a:lnTo>
                  <a:pt x="200390" y="1131802"/>
                </a:lnTo>
                <a:lnTo>
                  <a:pt x="180471" y="1174062"/>
                </a:lnTo>
                <a:lnTo>
                  <a:pt x="161615" y="1216613"/>
                </a:lnTo>
                <a:lnTo>
                  <a:pt x="143817" y="1259438"/>
                </a:lnTo>
                <a:lnTo>
                  <a:pt x="127076" y="1302518"/>
                </a:lnTo>
                <a:lnTo>
                  <a:pt x="111386" y="1345837"/>
                </a:lnTo>
                <a:lnTo>
                  <a:pt x="96746" y="1389377"/>
                </a:lnTo>
                <a:lnTo>
                  <a:pt x="83151" y="1433121"/>
                </a:lnTo>
                <a:lnTo>
                  <a:pt x="70598" y="1477051"/>
                </a:lnTo>
                <a:lnTo>
                  <a:pt x="59083" y="1521150"/>
                </a:lnTo>
                <a:lnTo>
                  <a:pt x="48604" y="1565401"/>
                </a:lnTo>
                <a:lnTo>
                  <a:pt x="39156" y="1609785"/>
                </a:lnTo>
                <a:lnTo>
                  <a:pt x="30737" y="1654285"/>
                </a:lnTo>
                <a:lnTo>
                  <a:pt x="23343" y="1698885"/>
                </a:lnTo>
                <a:lnTo>
                  <a:pt x="16971" y="1743566"/>
                </a:lnTo>
                <a:lnTo>
                  <a:pt x="11617" y="1788311"/>
                </a:lnTo>
                <a:lnTo>
                  <a:pt x="7277" y="1833103"/>
                </a:lnTo>
                <a:lnTo>
                  <a:pt x="3949" y="1877924"/>
                </a:lnTo>
                <a:lnTo>
                  <a:pt x="1629" y="1922757"/>
                </a:lnTo>
                <a:lnTo>
                  <a:pt x="314" y="1967585"/>
                </a:lnTo>
                <a:lnTo>
                  <a:pt x="0" y="2012389"/>
                </a:lnTo>
                <a:lnTo>
                  <a:pt x="683" y="2057152"/>
                </a:lnTo>
                <a:lnTo>
                  <a:pt x="2361" y="2101857"/>
                </a:lnTo>
                <a:lnTo>
                  <a:pt x="5030" y="2146487"/>
                </a:lnTo>
                <a:lnTo>
                  <a:pt x="8686" y="2191024"/>
                </a:lnTo>
                <a:lnTo>
                  <a:pt x="13327" y="2235451"/>
                </a:lnTo>
                <a:lnTo>
                  <a:pt x="18949" y="2279749"/>
                </a:lnTo>
                <a:lnTo>
                  <a:pt x="25547" y="2323903"/>
                </a:lnTo>
                <a:lnTo>
                  <a:pt x="33120" y="2367893"/>
                </a:lnTo>
                <a:lnTo>
                  <a:pt x="41664" y="2411704"/>
                </a:lnTo>
                <a:lnTo>
                  <a:pt x="48761" y="2444252"/>
                </a:lnTo>
                <a:lnTo>
                  <a:pt x="4750320" y="2444252"/>
                </a:lnTo>
                <a:lnTo>
                  <a:pt x="4750320" y="1436218"/>
                </a:lnTo>
                <a:lnTo>
                  <a:pt x="3126625" y="342404"/>
                </a:lnTo>
                <a:lnTo>
                  <a:pt x="3086472" y="316039"/>
                </a:lnTo>
                <a:lnTo>
                  <a:pt x="3045923" y="290757"/>
                </a:lnTo>
                <a:lnTo>
                  <a:pt x="3004996" y="266555"/>
                </a:lnTo>
                <a:lnTo>
                  <a:pt x="2963709" y="243428"/>
                </a:lnTo>
                <a:lnTo>
                  <a:pt x="2922078" y="221374"/>
                </a:lnTo>
                <a:lnTo>
                  <a:pt x="2880122" y="200390"/>
                </a:lnTo>
                <a:lnTo>
                  <a:pt x="2837857" y="180471"/>
                </a:lnTo>
                <a:lnTo>
                  <a:pt x="2795302" y="161615"/>
                </a:lnTo>
                <a:lnTo>
                  <a:pt x="2752473" y="143817"/>
                </a:lnTo>
                <a:lnTo>
                  <a:pt x="2709389" y="127076"/>
                </a:lnTo>
                <a:lnTo>
                  <a:pt x="2666066" y="111386"/>
                </a:lnTo>
                <a:lnTo>
                  <a:pt x="2622522" y="96746"/>
                </a:lnTo>
                <a:lnTo>
                  <a:pt x="2578774" y="83151"/>
                </a:lnTo>
                <a:lnTo>
                  <a:pt x="2534841" y="70598"/>
                </a:lnTo>
                <a:lnTo>
                  <a:pt x="2490738" y="59083"/>
                </a:lnTo>
                <a:lnTo>
                  <a:pt x="2446485" y="48604"/>
                </a:lnTo>
                <a:lnTo>
                  <a:pt x="2402097" y="39156"/>
                </a:lnTo>
                <a:lnTo>
                  <a:pt x="2357594" y="30737"/>
                </a:lnTo>
                <a:lnTo>
                  <a:pt x="2312991" y="23343"/>
                </a:lnTo>
                <a:lnTo>
                  <a:pt x="2268307" y="16971"/>
                </a:lnTo>
                <a:lnTo>
                  <a:pt x="2223559" y="11617"/>
                </a:lnTo>
                <a:lnTo>
                  <a:pt x="2178765" y="7277"/>
                </a:lnTo>
                <a:lnTo>
                  <a:pt x="2133941" y="3949"/>
                </a:lnTo>
                <a:lnTo>
                  <a:pt x="2089106" y="1629"/>
                </a:lnTo>
                <a:lnTo>
                  <a:pt x="2044277" y="314"/>
                </a:lnTo>
                <a:lnTo>
                  <a:pt x="1999471" y="0"/>
                </a:lnTo>
                <a:close/>
              </a:path>
            </a:pathLst>
          </a:custGeom>
          <a:solidFill>
            <a:srgbClr val="F5E6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373125" y="5390719"/>
            <a:ext cx="2122170" cy="1467485"/>
          </a:xfrm>
          <a:custGeom>
            <a:avLst/>
            <a:gdLst/>
            <a:ahLst/>
            <a:cxnLst/>
            <a:rect l="l" t="t" r="r" b="b"/>
            <a:pathLst>
              <a:path w="2122170" h="1467484">
                <a:moveTo>
                  <a:pt x="1544064" y="0"/>
                </a:moveTo>
                <a:lnTo>
                  <a:pt x="1499407" y="1424"/>
                </a:lnTo>
                <a:lnTo>
                  <a:pt x="1454990" y="6249"/>
                </a:lnTo>
                <a:lnTo>
                  <a:pt x="1411023" y="14460"/>
                </a:lnTo>
                <a:lnTo>
                  <a:pt x="1367717" y="26043"/>
                </a:lnTo>
                <a:lnTo>
                  <a:pt x="1325283" y="40982"/>
                </a:lnTo>
                <a:lnTo>
                  <a:pt x="1283934" y="59263"/>
                </a:lnTo>
                <a:lnTo>
                  <a:pt x="1243879" y="80871"/>
                </a:lnTo>
                <a:lnTo>
                  <a:pt x="1205331" y="105791"/>
                </a:lnTo>
                <a:lnTo>
                  <a:pt x="1168500" y="134009"/>
                </a:lnTo>
                <a:lnTo>
                  <a:pt x="1133597" y="165509"/>
                </a:lnTo>
                <a:lnTo>
                  <a:pt x="1100834" y="200277"/>
                </a:lnTo>
                <a:lnTo>
                  <a:pt x="0" y="1467280"/>
                </a:lnTo>
                <a:lnTo>
                  <a:pt x="1541863" y="1467280"/>
                </a:lnTo>
                <a:lnTo>
                  <a:pt x="1979420" y="963661"/>
                </a:lnTo>
                <a:lnTo>
                  <a:pt x="2009271" y="926365"/>
                </a:lnTo>
                <a:lnTo>
                  <a:pt x="2035587" y="887405"/>
                </a:lnTo>
                <a:lnTo>
                  <a:pt x="2058385" y="846994"/>
                </a:lnTo>
                <a:lnTo>
                  <a:pt x="2077678" y="805343"/>
                </a:lnTo>
                <a:lnTo>
                  <a:pt x="2093482" y="762663"/>
                </a:lnTo>
                <a:lnTo>
                  <a:pt x="2105810" y="719166"/>
                </a:lnTo>
                <a:lnTo>
                  <a:pt x="2114679" y="675062"/>
                </a:lnTo>
                <a:lnTo>
                  <a:pt x="2120103" y="630563"/>
                </a:lnTo>
                <a:lnTo>
                  <a:pt x="2122097" y="585881"/>
                </a:lnTo>
                <a:lnTo>
                  <a:pt x="2120675" y="541226"/>
                </a:lnTo>
                <a:lnTo>
                  <a:pt x="2115853" y="496810"/>
                </a:lnTo>
                <a:lnTo>
                  <a:pt x="2107646" y="452844"/>
                </a:lnTo>
                <a:lnTo>
                  <a:pt x="2096068" y="409539"/>
                </a:lnTo>
                <a:lnTo>
                  <a:pt x="2081134" y="367107"/>
                </a:lnTo>
                <a:lnTo>
                  <a:pt x="2062859" y="325758"/>
                </a:lnTo>
                <a:lnTo>
                  <a:pt x="2041257" y="285705"/>
                </a:lnTo>
                <a:lnTo>
                  <a:pt x="2016345" y="247159"/>
                </a:lnTo>
                <a:lnTo>
                  <a:pt x="1988136" y="210330"/>
                </a:lnTo>
                <a:lnTo>
                  <a:pt x="1956646" y="175430"/>
                </a:lnTo>
                <a:lnTo>
                  <a:pt x="1921889" y="142670"/>
                </a:lnTo>
                <a:lnTo>
                  <a:pt x="1884583" y="112819"/>
                </a:lnTo>
                <a:lnTo>
                  <a:pt x="1845616" y="86502"/>
                </a:lnTo>
                <a:lnTo>
                  <a:pt x="1805199" y="63705"/>
                </a:lnTo>
                <a:lnTo>
                  <a:pt x="1763542" y="44412"/>
                </a:lnTo>
                <a:lnTo>
                  <a:pt x="1720858" y="28609"/>
                </a:lnTo>
                <a:lnTo>
                  <a:pt x="1677356" y="16281"/>
                </a:lnTo>
                <a:lnTo>
                  <a:pt x="1633250" y="7414"/>
                </a:lnTo>
                <a:lnTo>
                  <a:pt x="1588748" y="1991"/>
                </a:lnTo>
                <a:lnTo>
                  <a:pt x="1544064" y="0"/>
                </a:lnTo>
                <a:close/>
              </a:path>
            </a:pathLst>
          </a:custGeom>
          <a:solidFill>
            <a:srgbClr val="091E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7808783" y="0"/>
            <a:ext cx="3202305" cy="2416810"/>
          </a:xfrm>
          <a:custGeom>
            <a:avLst/>
            <a:gdLst/>
            <a:ahLst/>
            <a:cxnLst/>
            <a:rect l="l" t="t" r="r" b="b"/>
            <a:pathLst>
              <a:path w="3202304" h="2416810">
                <a:moveTo>
                  <a:pt x="2095339" y="0"/>
                </a:moveTo>
                <a:lnTo>
                  <a:pt x="0" y="0"/>
                </a:lnTo>
                <a:lnTo>
                  <a:pt x="1783272" y="2129282"/>
                </a:lnTo>
                <a:lnTo>
                  <a:pt x="1815802" y="2165854"/>
                </a:lnTo>
                <a:lnTo>
                  <a:pt x="1850040" y="2199984"/>
                </a:lnTo>
                <a:lnTo>
                  <a:pt x="1885868" y="2231663"/>
                </a:lnTo>
                <a:lnTo>
                  <a:pt x="1923166" y="2260879"/>
                </a:lnTo>
                <a:lnTo>
                  <a:pt x="1961817" y="2287622"/>
                </a:lnTo>
                <a:lnTo>
                  <a:pt x="2001702" y="2311882"/>
                </a:lnTo>
                <a:lnTo>
                  <a:pt x="2042703" y="2333649"/>
                </a:lnTo>
                <a:lnTo>
                  <a:pt x="2084701" y="2352911"/>
                </a:lnTo>
                <a:lnTo>
                  <a:pt x="2127578" y="2369660"/>
                </a:lnTo>
                <a:lnTo>
                  <a:pt x="2171216" y="2383883"/>
                </a:lnTo>
                <a:lnTo>
                  <a:pt x="2215496" y="2395572"/>
                </a:lnTo>
                <a:lnTo>
                  <a:pt x="2260300" y="2404715"/>
                </a:lnTo>
                <a:lnTo>
                  <a:pt x="2305509" y="2411302"/>
                </a:lnTo>
                <a:lnTo>
                  <a:pt x="2351006" y="2415324"/>
                </a:lnTo>
                <a:lnTo>
                  <a:pt x="2396671" y="2416768"/>
                </a:lnTo>
                <a:lnTo>
                  <a:pt x="2442386" y="2415626"/>
                </a:lnTo>
                <a:lnTo>
                  <a:pt x="2488033" y="2411887"/>
                </a:lnTo>
                <a:lnTo>
                  <a:pt x="2533494" y="2405539"/>
                </a:lnTo>
                <a:lnTo>
                  <a:pt x="2578650" y="2396574"/>
                </a:lnTo>
                <a:lnTo>
                  <a:pt x="2623382" y="2384981"/>
                </a:lnTo>
                <a:lnTo>
                  <a:pt x="2667573" y="2370748"/>
                </a:lnTo>
                <a:lnTo>
                  <a:pt x="2711104" y="2353866"/>
                </a:lnTo>
                <a:lnTo>
                  <a:pt x="2753857" y="2334325"/>
                </a:lnTo>
                <a:lnTo>
                  <a:pt x="2795712" y="2312114"/>
                </a:lnTo>
                <a:lnTo>
                  <a:pt x="2836553" y="2287223"/>
                </a:lnTo>
                <a:lnTo>
                  <a:pt x="2876260" y="2259641"/>
                </a:lnTo>
                <a:lnTo>
                  <a:pt x="2914715" y="2229358"/>
                </a:lnTo>
                <a:lnTo>
                  <a:pt x="2951288" y="2196813"/>
                </a:lnTo>
                <a:lnTo>
                  <a:pt x="2985420" y="2162563"/>
                </a:lnTo>
                <a:lnTo>
                  <a:pt x="3017100" y="2126724"/>
                </a:lnTo>
                <a:lnTo>
                  <a:pt x="3046319" y="2089415"/>
                </a:lnTo>
                <a:lnTo>
                  <a:pt x="3073066" y="2050755"/>
                </a:lnTo>
                <a:lnTo>
                  <a:pt x="3097330" y="2010861"/>
                </a:lnTo>
                <a:lnTo>
                  <a:pt x="3119101" y="1969853"/>
                </a:lnTo>
                <a:lnTo>
                  <a:pt x="3138368" y="1927849"/>
                </a:lnTo>
                <a:lnTo>
                  <a:pt x="3155121" y="1884966"/>
                </a:lnTo>
                <a:lnTo>
                  <a:pt x="3169350" y="1841324"/>
                </a:lnTo>
                <a:lnTo>
                  <a:pt x="3181043" y="1797041"/>
                </a:lnTo>
                <a:lnTo>
                  <a:pt x="3190190" y="1752235"/>
                </a:lnTo>
                <a:lnTo>
                  <a:pt x="3196782" y="1707025"/>
                </a:lnTo>
                <a:lnTo>
                  <a:pt x="3200806" y="1661529"/>
                </a:lnTo>
                <a:lnTo>
                  <a:pt x="3202254" y="1615865"/>
                </a:lnTo>
                <a:lnTo>
                  <a:pt x="3201114" y="1570152"/>
                </a:lnTo>
                <a:lnTo>
                  <a:pt x="3197376" y="1524507"/>
                </a:lnTo>
                <a:lnTo>
                  <a:pt x="3191029" y="1479051"/>
                </a:lnTo>
                <a:lnTo>
                  <a:pt x="3182064" y="1433900"/>
                </a:lnTo>
                <a:lnTo>
                  <a:pt x="3170468" y="1389174"/>
                </a:lnTo>
                <a:lnTo>
                  <a:pt x="3156233" y="1344990"/>
                </a:lnTo>
                <a:lnTo>
                  <a:pt x="3139347" y="1301468"/>
                </a:lnTo>
                <a:lnTo>
                  <a:pt x="3119800" y="1258725"/>
                </a:lnTo>
                <a:lnTo>
                  <a:pt x="3097581" y="1216879"/>
                </a:lnTo>
                <a:lnTo>
                  <a:pt x="3072680" y="1176050"/>
                </a:lnTo>
                <a:lnTo>
                  <a:pt x="3045087" y="1136356"/>
                </a:lnTo>
                <a:lnTo>
                  <a:pt x="3014791" y="1097914"/>
                </a:lnTo>
                <a:lnTo>
                  <a:pt x="2095339" y="0"/>
                </a:lnTo>
                <a:close/>
              </a:path>
            </a:pathLst>
          </a:custGeom>
          <a:solidFill>
            <a:srgbClr val="F982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091E5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091E5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714878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091E5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403566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091E5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19905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071888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227012" y="512763"/>
            <a:ext cx="11737976" cy="5832475"/>
          </a:xfrm>
          <a:prstGeom prst="rect">
            <a:avLst/>
          </a:prstGeom>
          <a:solidFill>
            <a:srgbClr val="F5E6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8991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layou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229100" y="512763"/>
            <a:ext cx="3733800" cy="2808225"/>
          </a:xfrm>
          <a:prstGeom prst="rect">
            <a:avLst/>
          </a:prstGeom>
          <a:solidFill>
            <a:srgbClr val="F5E6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8220075" y="516819"/>
            <a:ext cx="3733800" cy="2808225"/>
          </a:xfrm>
          <a:prstGeom prst="rect">
            <a:avLst/>
          </a:prstGeom>
          <a:solidFill>
            <a:srgbClr val="F5E6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229100" y="3532957"/>
            <a:ext cx="3733800" cy="2808225"/>
          </a:xfrm>
          <a:prstGeom prst="rect">
            <a:avLst/>
          </a:prstGeom>
          <a:solidFill>
            <a:srgbClr val="E6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8220075" y="3537013"/>
            <a:ext cx="3733800" cy="2808225"/>
          </a:xfrm>
          <a:prstGeom prst="rect">
            <a:avLst/>
          </a:prstGeom>
          <a:solidFill>
            <a:srgbClr val="E6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421653" y="4571282"/>
            <a:ext cx="3348694" cy="1548172"/>
          </a:xfrm>
          <a:prstGeom prst="rect">
            <a:avLst/>
          </a:prstGeom>
        </p:spPr>
        <p:txBody>
          <a:bodyPr wrap="square" lIns="91440" tIns="0" rIns="9144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hu-HU" sz="1200" b="0" i="0" smtClean="0">
                <a:solidFill>
                  <a:srgbClr val="212529"/>
                </a:solidFill>
                <a:effectLst/>
                <a:latin typeface="IBM Plex Sans" panose="020B05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Box </a:t>
            </a:r>
            <a:r>
              <a:rPr lang="en-US" err="1"/>
              <a:t>szövegtest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12 pt.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Veszprém</a:t>
            </a:r>
            <a:r>
              <a:rPr lang="en-US"/>
              <a:t> </a:t>
            </a:r>
            <a:r>
              <a:rPr lang="en-US" err="1"/>
              <a:t>tavaly</a:t>
            </a:r>
            <a:r>
              <a:rPr lang="en-US"/>
              <a:t> </a:t>
            </a:r>
            <a:r>
              <a:rPr lang="en-US" err="1"/>
              <a:t>csatlakozott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</a:t>
            </a:r>
            <a:r>
              <a:rPr lang="en-US"/>
              <a:t> </a:t>
            </a:r>
            <a:r>
              <a:rPr lang="en-US" err="1"/>
              <a:t>legnagyobb</a:t>
            </a:r>
            <a:r>
              <a:rPr lang="en-US"/>
              <a:t> design </a:t>
            </a:r>
            <a:r>
              <a:rPr lang="en-US" err="1"/>
              <a:t>eseményéhez</a:t>
            </a:r>
            <a:r>
              <a:rPr lang="en-US"/>
              <a:t>. </a:t>
            </a:r>
            <a:r>
              <a:rPr lang="en-US" err="1"/>
              <a:t>Akkor</a:t>
            </a:r>
            <a:r>
              <a:rPr lang="en-US"/>
              <a:t> a 12 </a:t>
            </a:r>
            <a:r>
              <a:rPr lang="en-US" err="1"/>
              <a:t>fal</a:t>
            </a:r>
            <a:r>
              <a:rPr lang="en-US"/>
              <a:t> </a:t>
            </a:r>
            <a:r>
              <a:rPr lang="en-US" err="1"/>
              <a:t>kiállítással</a:t>
            </a:r>
            <a:r>
              <a:rPr lang="en-US"/>
              <a:t> </a:t>
            </a:r>
            <a:r>
              <a:rPr lang="en-US" err="1"/>
              <a:t>tűntünk</a:t>
            </a:r>
            <a:r>
              <a:rPr lang="en-US"/>
              <a:t> </a:t>
            </a:r>
            <a:r>
              <a:rPr lang="en-US" err="1"/>
              <a:t>ki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országos</a:t>
            </a:r>
            <a:r>
              <a:rPr lang="en-US"/>
              <a:t> </a:t>
            </a:r>
            <a:r>
              <a:rPr lang="en-US" err="1"/>
              <a:t>programdömpingből</a:t>
            </a:r>
            <a:r>
              <a:rPr lang="en-US"/>
              <a:t>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Veszprém</a:t>
            </a:r>
            <a:r>
              <a:rPr lang="en-US"/>
              <a:t> </a:t>
            </a:r>
            <a:r>
              <a:rPr lang="en-US" err="1"/>
              <a:t>tavaly</a:t>
            </a:r>
            <a:r>
              <a:rPr lang="en-US"/>
              <a:t> </a:t>
            </a:r>
            <a:r>
              <a:rPr lang="en-US" err="1"/>
              <a:t>csatlakozott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</a:t>
            </a:r>
            <a:r>
              <a:rPr lang="en-US"/>
              <a:t> </a:t>
            </a:r>
            <a:r>
              <a:rPr lang="en-US" err="1"/>
              <a:t>legnagyobb</a:t>
            </a:r>
            <a:r>
              <a:rPr lang="en-US"/>
              <a:t> design </a:t>
            </a:r>
            <a:r>
              <a:rPr lang="en-US" err="1"/>
              <a:t>eseményéhez</a:t>
            </a:r>
            <a:r>
              <a:rPr lang="en-US"/>
              <a:t>.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8412628" y="4573919"/>
            <a:ext cx="3348694" cy="1548172"/>
          </a:xfrm>
          <a:prstGeom prst="rect">
            <a:avLst/>
          </a:prstGeom>
        </p:spPr>
        <p:txBody>
          <a:bodyPr wrap="square" lIns="91440" tIns="0" rIns="9144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hu-HU" sz="1200" b="0" i="0" smtClean="0">
                <a:solidFill>
                  <a:srgbClr val="212529"/>
                </a:solidFill>
                <a:effectLst/>
                <a:latin typeface="IBM Plex Sans" panose="020B05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Box </a:t>
            </a:r>
            <a:r>
              <a:rPr lang="en-US" err="1"/>
              <a:t>szövegtest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12 pt.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Veszprém</a:t>
            </a:r>
            <a:r>
              <a:rPr lang="en-US"/>
              <a:t> </a:t>
            </a:r>
            <a:r>
              <a:rPr lang="en-US" err="1"/>
              <a:t>tavaly</a:t>
            </a:r>
            <a:r>
              <a:rPr lang="en-US"/>
              <a:t> </a:t>
            </a:r>
            <a:r>
              <a:rPr lang="en-US" err="1"/>
              <a:t>csatlakozott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</a:t>
            </a:r>
            <a:r>
              <a:rPr lang="en-US"/>
              <a:t> </a:t>
            </a:r>
            <a:r>
              <a:rPr lang="en-US" err="1"/>
              <a:t>legnagyobb</a:t>
            </a:r>
            <a:r>
              <a:rPr lang="en-US"/>
              <a:t> design </a:t>
            </a:r>
            <a:r>
              <a:rPr lang="en-US" err="1"/>
              <a:t>eseményéhez</a:t>
            </a:r>
            <a:r>
              <a:rPr lang="en-US"/>
              <a:t>. </a:t>
            </a:r>
            <a:r>
              <a:rPr lang="en-US" err="1"/>
              <a:t>Akkor</a:t>
            </a:r>
            <a:r>
              <a:rPr lang="en-US"/>
              <a:t> a 12 </a:t>
            </a:r>
            <a:r>
              <a:rPr lang="en-US" err="1"/>
              <a:t>fal</a:t>
            </a:r>
            <a:r>
              <a:rPr lang="en-US"/>
              <a:t> </a:t>
            </a:r>
            <a:r>
              <a:rPr lang="en-US" err="1"/>
              <a:t>kiállítással</a:t>
            </a:r>
            <a:r>
              <a:rPr lang="en-US"/>
              <a:t> </a:t>
            </a:r>
            <a:r>
              <a:rPr lang="en-US" err="1"/>
              <a:t>tűntünk</a:t>
            </a:r>
            <a:r>
              <a:rPr lang="en-US"/>
              <a:t> </a:t>
            </a:r>
            <a:r>
              <a:rPr lang="en-US" err="1"/>
              <a:t>ki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országos</a:t>
            </a:r>
            <a:r>
              <a:rPr lang="en-US"/>
              <a:t> </a:t>
            </a:r>
            <a:r>
              <a:rPr lang="en-US" err="1"/>
              <a:t>programdömpingből</a:t>
            </a:r>
            <a:r>
              <a:rPr lang="en-US"/>
              <a:t>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Veszprém</a:t>
            </a:r>
            <a:r>
              <a:rPr lang="en-US"/>
              <a:t> </a:t>
            </a:r>
            <a:r>
              <a:rPr lang="en-US" err="1"/>
              <a:t>tavaly</a:t>
            </a:r>
            <a:r>
              <a:rPr lang="en-US"/>
              <a:t> </a:t>
            </a:r>
            <a:r>
              <a:rPr lang="en-US" err="1"/>
              <a:t>csatlakozott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</a:t>
            </a:r>
            <a:r>
              <a:rPr lang="en-US"/>
              <a:t> </a:t>
            </a:r>
            <a:r>
              <a:rPr lang="en-US" err="1"/>
              <a:t>legnagyobb</a:t>
            </a:r>
            <a:r>
              <a:rPr lang="en-US"/>
              <a:t> design </a:t>
            </a:r>
            <a:r>
              <a:rPr lang="en-US" err="1"/>
              <a:t>eseményéhez</a:t>
            </a:r>
            <a:r>
              <a:rPr lang="en-US"/>
              <a:t>.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421653" y="1592796"/>
            <a:ext cx="3348694" cy="1548172"/>
          </a:xfrm>
          <a:prstGeom prst="rect">
            <a:avLst/>
          </a:prstGeom>
        </p:spPr>
        <p:txBody>
          <a:bodyPr wrap="square" lIns="91440" tIns="0" rIns="9144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hu-HU" sz="1200" b="0" i="0" smtClean="0">
                <a:solidFill>
                  <a:srgbClr val="212529"/>
                </a:solidFill>
                <a:effectLst/>
                <a:latin typeface="IBM Plex Sans" panose="020B05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Box </a:t>
            </a:r>
            <a:r>
              <a:rPr lang="en-US" err="1"/>
              <a:t>szövegtest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12 pt.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Veszprém</a:t>
            </a:r>
            <a:r>
              <a:rPr lang="en-US"/>
              <a:t> </a:t>
            </a:r>
            <a:r>
              <a:rPr lang="en-US" err="1"/>
              <a:t>tavaly</a:t>
            </a:r>
            <a:r>
              <a:rPr lang="en-US"/>
              <a:t> </a:t>
            </a:r>
            <a:r>
              <a:rPr lang="en-US" err="1"/>
              <a:t>csatlakozott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</a:t>
            </a:r>
            <a:r>
              <a:rPr lang="en-US"/>
              <a:t> </a:t>
            </a:r>
            <a:r>
              <a:rPr lang="en-US" err="1"/>
              <a:t>legnagyobb</a:t>
            </a:r>
            <a:r>
              <a:rPr lang="en-US"/>
              <a:t> design </a:t>
            </a:r>
            <a:r>
              <a:rPr lang="en-US" err="1"/>
              <a:t>eseményéhez</a:t>
            </a:r>
            <a:r>
              <a:rPr lang="en-US"/>
              <a:t>. </a:t>
            </a:r>
            <a:r>
              <a:rPr lang="en-US" err="1"/>
              <a:t>Akkor</a:t>
            </a:r>
            <a:r>
              <a:rPr lang="en-US"/>
              <a:t> a 12 </a:t>
            </a:r>
            <a:r>
              <a:rPr lang="en-US" err="1"/>
              <a:t>fal</a:t>
            </a:r>
            <a:r>
              <a:rPr lang="en-US"/>
              <a:t> </a:t>
            </a:r>
            <a:r>
              <a:rPr lang="en-US" err="1"/>
              <a:t>kiállítással</a:t>
            </a:r>
            <a:r>
              <a:rPr lang="en-US"/>
              <a:t> </a:t>
            </a:r>
            <a:r>
              <a:rPr lang="en-US" err="1"/>
              <a:t>tűntünk</a:t>
            </a:r>
            <a:r>
              <a:rPr lang="en-US"/>
              <a:t> </a:t>
            </a:r>
            <a:r>
              <a:rPr lang="en-US" err="1"/>
              <a:t>ki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országos</a:t>
            </a:r>
            <a:r>
              <a:rPr lang="en-US"/>
              <a:t> </a:t>
            </a:r>
            <a:r>
              <a:rPr lang="en-US" err="1"/>
              <a:t>programdömpingből</a:t>
            </a:r>
            <a:r>
              <a:rPr lang="en-US"/>
              <a:t>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Veszprém</a:t>
            </a:r>
            <a:r>
              <a:rPr lang="en-US"/>
              <a:t> </a:t>
            </a:r>
            <a:r>
              <a:rPr lang="en-US" err="1"/>
              <a:t>tavaly</a:t>
            </a:r>
            <a:r>
              <a:rPr lang="en-US"/>
              <a:t> </a:t>
            </a:r>
            <a:r>
              <a:rPr lang="en-US" err="1"/>
              <a:t>csatlakozott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</a:t>
            </a:r>
            <a:r>
              <a:rPr lang="en-US"/>
              <a:t> </a:t>
            </a:r>
            <a:r>
              <a:rPr lang="en-US" err="1"/>
              <a:t>legnagyobb</a:t>
            </a:r>
            <a:r>
              <a:rPr lang="en-US"/>
              <a:t> design </a:t>
            </a:r>
            <a:r>
              <a:rPr lang="en-US" err="1"/>
              <a:t>eseményéhez</a:t>
            </a:r>
            <a:r>
              <a:rPr lang="en-US"/>
              <a:t>.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8412628" y="1595433"/>
            <a:ext cx="3348694" cy="1548172"/>
          </a:xfrm>
          <a:prstGeom prst="rect">
            <a:avLst/>
          </a:prstGeom>
        </p:spPr>
        <p:txBody>
          <a:bodyPr wrap="square" lIns="91440" tIns="0" rIns="9144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hu-HU" sz="1200" b="0" i="0" smtClean="0">
                <a:solidFill>
                  <a:srgbClr val="212529"/>
                </a:solidFill>
                <a:effectLst/>
                <a:latin typeface="IBM Plex Sans" panose="020B05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Box </a:t>
            </a:r>
            <a:r>
              <a:rPr lang="en-US" err="1"/>
              <a:t>szövegtest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12 pt.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Veszprém</a:t>
            </a:r>
            <a:r>
              <a:rPr lang="en-US"/>
              <a:t> </a:t>
            </a:r>
            <a:r>
              <a:rPr lang="en-US" err="1"/>
              <a:t>tavaly</a:t>
            </a:r>
            <a:r>
              <a:rPr lang="en-US"/>
              <a:t> </a:t>
            </a:r>
            <a:r>
              <a:rPr lang="en-US" err="1"/>
              <a:t>csatlakozott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</a:t>
            </a:r>
            <a:r>
              <a:rPr lang="en-US"/>
              <a:t> </a:t>
            </a:r>
            <a:r>
              <a:rPr lang="en-US" err="1"/>
              <a:t>legnagyobb</a:t>
            </a:r>
            <a:r>
              <a:rPr lang="en-US"/>
              <a:t> design </a:t>
            </a:r>
            <a:r>
              <a:rPr lang="en-US" err="1"/>
              <a:t>eseményéhez</a:t>
            </a:r>
            <a:r>
              <a:rPr lang="en-US"/>
              <a:t>. </a:t>
            </a:r>
            <a:r>
              <a:rPr lang="en-US" err="1"/>
              <a:t>Akkor</a:t>
            </a:r>
            <a:r>
              <a:rPr lang="en-US"/>
              <a:t> a 12 </a:t>
            </a:r>
            <a:r>
              <a:rPr lang="en-US" err="1"/>
              <a:t>fal</a:t>
            </a:r>
            <a:r>
              <a:rPr lang="en-US"/>
              <a:t> </a:t>
            </a:r>
            <a:r>
              <a:rPr lang="en-US" err="1"/>
              <a:t>kiállítással</a:t>
            </a:r>
            <a:r>
              <a:rPr lang="en-US"/>
              <a:t> </a:t>
            </a:r>
            <a:r>
              <a:rPr lang="en-US" err="1"/>
              <a:t>tűntünk</a:t>
            </a:r>
            <a:r>
              <a:rPr lang="en-US"/>
              <a:t> </a:t>
            </a:r>
            <a:r>
              <a:rPr lang="en-US" err="1"/>
              <a:t>ki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országos</a:t>
            </a:r>
            <a:r>
              <a:rPr lang="en-US"/>
              <a:t> </a:t>
            </a:r>
            <a:r>
              <a:rPr lang="en-US" err="1"/>
              <a:t>programdömpingből</a:t>
            </a:r>
            <a:r>
              <a:rPr lang="en-US"/>
              <a:t>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Veszprém</a:t>
            </a:r>
            <a:r>
              <a:rPr lang="en-US"/>
              <a:t> </a:t>
            </a:r>
            <a:r>
              <a:rPr lang="en-US" err="1"/>
              <a:t>tavaly</a:t>
            </a:r>
            <a:r>
              <a:rPr lang="en-US"/>
              <a:t> </a:t>
            </a:r>
            <a:r>
              <a:rPr lang="en-US" err="1"/>
              <a:t>csatlakozott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</a:t>
            </a:r>
            <a:r>
              <a:rPr lang="en-US"/>
              <a:t> </a:t>
            </a:r>
            <a:r>
              <a:rPr lang="en-US" err="1"/>
              <a:t>legnagyobb</a:t>
            </a:r>
            <a:r>
              <a:rPr lang="en-US"/>
              <a:t> design </a:t>
            </a:r>
            <a:r>
              <a:rPr lang="en-US" err="1"/>
              <a:t>eseményéhez</a:t>
            </a:r>
            <a:r>
              <a:rPr lang="en-US"/>
              <a:t>.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421653" y="818710"/>
            <a:ext cx="3348694" cy="486054"/>
          </a:xfrm>
          <a:prstGeom prst="rect">
            <a:avLst/>
          </a:prstGeom>
        </p:spPr>
        <p:txBody>
          <a:bodyPr wrap="square" lIns="91440" tIns="0" rIns="9144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hu-HU" sz="1400" b="0" i="0" smtClean="0">
                <a:solidFill>
                  <a:srgbClr val="212529"/>
                </a:solidFill>
                <a:effectLst/>
                <a:latin typeface="IBM Plex Sans Medium" panose="020B06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Box </a:t>
            </a:r>
            <a:r>
              <a:rPr lang="en-US" err="1"/>
              <a:t>cím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Medium 14 </a:t>
            </a:r>
            <a:r>
              <a:rPr lang="en-US" err="1"/>
              <a:t>pt</a:t>
            </a:r>
            <a:br>
              <a:rPr lang="en-US"/>
            </a:br>
            <a:r>
              <a:rPr lang="en-US" err="1"/>
              <a:t>Akár</a:t>
            </a:r>
            <a:r>
              <a:rPr lang="en-US"/>
              <a:t> </a:t>
            </a:r>
            <a:r>
              <a:rPr lang="en-US" err="1"/>
              <a:t>kétsoros</a:t>
            </a:r>
            <a:endParaRPr lang="en-US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8417158" y="804782"/>
            <a:ext cx="3348694" cy="486054"/>
          </a:xfrm>
          <a:prstGeom prst="rect">
            <a:avLst/>
          </a:prstGeom>
        </p:spPr>
        <p:txBody>
          <a:bodyPr wrap="square" lIns="91440" tIns="0" rIns="9144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hu-HU" sz="1400" b="0" i="0" smtClean="0">
                <a:solidFill>
                  <a:srgbClr val="212529"/>
                </a:solidFill>
                <a:effectLst/>
                <a:latin typeface="IBM Plex Sans Medium" panose="020B06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Box </a:t>
            </a:r>
            <a:r>
              <a:rPr lang="en-US" err="1"/>
              <a:t>cím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Medium 14 </a:t>
            </a:r>
            <a:r>
              <a:rPr lang="en-US" err="1"/>
              <a:t>pt</a:t>
            </a:r>
            <a:br>
              <a:rPr lang="en-US"/>
            </a:br>
            <a:r>
              <a:rPr lang="en-US" err="1"/>
              <a:t>Akár</a:t>
            </a:r>
            <a:r>
              <a:rPr lang="en-US"/>
              <a:t> </a:t>
            </a:r>
            <a:r>
              <a:rPr lang="en-US" err="1"/>
              <a:t>kétsoros</a:t>
            </a:r>
            <a:endParaRPr lang="en-US"/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421653" y="3814434"/>
            <a:ext cx="3348694" cy="486054"/>
          </a:xfrm>
          <a:prstGeom prst="rect">
            <a:avLst/>
          </a:prstGeom>
        </p:spPr>
        <p:txBody>
          <a:bodyPr wrap="square" lIns="91440" tIns="0" rIns="9144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hu-HU" sz="1400" b="0" i="0" smtClean="0">
                <a:solidFill>
                  <a:srgbClr val="212529"/>
                </a:solidFill>
                <a:effectLst/>
                <a:latin typeface="IBM Plex Sans Medium" panose="020B06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Box </a:t>
            </a:r>
            <a:r>
              <a:rPr lang="en-US" err="1"/>
              <a:t>cím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Medium 14 </a:t>
            </a:r>
            <a:r>
              <a:rPr lang="en-US" err="1"/>
              <a:t>pt</a:t>
            </a:r>
            <a:br>
              <a:rPr lang="en-US"/>
            </a:br>
            <a:r>
              <a:rPr lang="en-US" err="1"/>
              <a:t>Akár</a:t>
            </a:r>
            <a:r>
              <a:rPr lang="en-US"/>
              <a:t> </a:t>
            </a:r>
            <a:r>
              <a:rPr lang="en-US" err="1"/>
              <a:t>kétsoros</a:t>
            </a:r>
            <a:endParaRPr lang="en-US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8417158" y="3800506"/>
            <a:ext cx="3348694" cy="486054"/>
          </a:xfrm>
          <a:prstGeom prst="rect">
            <a:avLst/>
          </a:prstGeom>
        </p:spPr>
        <p:txBody>
          <a:bodyPr wrap="square" lIns="91440" tIns="0" rIns="9144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hu-HU" sz="1400" b="0" i="0" smtClean="0">
                <a:solidFill>
                  <a:srgbClr val="212529"/>
                </a:solidFill>
                <a:effectLst/>
                <a:latin typeface="IBM Plex Sans Medium" panose="020B06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Box </a:t>
            </a:r>
            <a:r>
              <a:rPr lang="en-US" err="1"/>
              <a:t>cím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Medium 14 </a:t>
            </a:r>
            <a:r>
              <a:rPr lang="en-US" err="1"/>
              <a:t>pt</a:t>
            </a:r>
            <a:br>
              <a:rPr lang="en-US"/>
            </a:br>
            <a:r>
              <a:rPr lang="en-US" err="1"/>
              <a:t>Akár</a:t>
            </a:r>
            <a:r>
              <a:rPr lang="en-US"/>
              <a:t> </a:t>
            </a:r>
            <a:r>
              <a:rPr lang="en-US" err="1"/>
              <a:t>kétsoros</a:t>
            </a:r>
            <a:endParaRPr lang="en-US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55340" y="872716"/>
            <a:ext cx="3816585" cy="95608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0" baseline="0">
                <a:solidFill>
                  <a:srgbClr val="0A1E5A"/>
                </a:solidFill>
                <a:latin typeface="IBM Plex Sans Medium" panose="020B06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Slide </a:t>
            </a:r>
            <a:r>
              <a:rPr lang="en-US" err="1"/>
              <a:t>cím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Medium 24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155340" y="2209800"/>
            <a:ext cx="3816585" cy="41354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baseline="0">
                <a:solidFill>
                  <a:srgbClr val="0A1E5A"/>
                </a:solidFill>
                <a:latin typeface="IBM Plex Sans Medium" panose="020B06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Slide </a:t>
            </a:r>
            <a:r>
              <a:rPr lang="en-US" err="1"/>
              <a:t>alcím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Medium 18 </a:t>
            </a:r>
            <a:r>
              <a:rPr lang="en-US" err="1"/>
              <a:t>pt</a:t>
            </a:r>
            <a:endParaRPr lang="en-US"/>
          </a:p>
          <a:p>
            <a:pPr lvl="0"/>
            <a:r>
              <a:rPr lang="en-US" err="1"/>
              <a:t>Hogyan</a:t>
            </a:r>
            <a:r>
              <a:rPr lang="en-US"/>
              <a:t> is </a:t>
            </a:r>
            <a:r>
              <a:rPr lang="en-US" err="1"/>
              <a:t>áll</a:t>
            </a:r>
            <a:r>
              <a:rPr lang="en-US"/>
              <a:t> </a:t>
            </a:r>
            <a:r>
              <a:rPr lang="en-US" err="1"/>
              <a:t>össze</a:t>
            </a:r>
            <a:r>
              <a:rPr lang="en-US"/>
              <a:t> </a:t>
            </a:r>
            <a:r>
              <a:rPr lang="en-US" err="1"/>
              <a:t>majd</a:t>
            </a:r>
            <a:r>
              <a:rPr lang="en-US"/>
              <a:t> </a:t>
            </a:r>
          </a:p>
          <a:p>
            <a:pPr lvl="0"/>
            <a:r>
              <a:rPr lang="en-US"/>
              <a:t>a </a:t>
            </a:r>
            <a:r>
              <a:rPr lang="en-US" err="1"/>
              <a:t>Veszprém</a:t>
            </a:r>
            <a:r>
              <a:rPr lang="en-US"/>
              <a:t>-Balaton</a:t>
            </a:r>
          </a:p>
          <a:p>
            <a:pPr lvl="0"/>
            <a:r>
              <a:rPr lang="en-US"/>
              <a:t>2023 </a:t>
            </a:r>
            <a:r>
              <a:rPr lang="en-US" err="1"/>
              <a:t>programja</a:t>
            </a:r>
            <a:r>
              <a:rPr lang="en-US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7577557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layout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229100" y="512763"/>
            <a:ext cx="3733800" cy="5832475"/>
          </a:xfrm>
          <a:prstGeom prst="rect">
            <a:avLst/>
          </a:prstGeom>
          <a:solidFill>
            <a:srgbClr val="F5E6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8220075" y="516819"/>
            <a:ext cx="3733800" cy="5828419"/>
          </a:xfrm>
          <a:prstGeom prst="rect">
            <a:avLst/>
          </a:prstGeom>
          <a:solidFill>
            <a:srgbClr val="F5E6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421653" y="1592796"/>
            <a:ext cx="3348694" cy="4536504"/>
          </a:xfrm>
          <a:prstGeom prst="rect">
            <a:avLst/>
          </a:prstGeom>
        </p:spPr>
        <p:txBody>
          <a:bodyPr wrap="square" lIns="91440" tIns="0" rIns="9144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hu-HU" sz="1200" b="0" i="0" smtClean="0">
                <a:solidFill>
                  <a:srgbClr val="212529"/>
                </a:solidFill>
                <a:effectLst/>
                <a:latin typeface="IBM Plex Sans" panose="020B05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Box </a:t>
            </a:r>
            <a:r>
              <a:rPr lang="en-US" err="1"/>
              <a:t>szövegtest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12 pt.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Veszprém</a:t>
            </a:r>
            <a:r>
              <a:rPr lang="en-US"/>
              <a:t> </a:t>
            </a:r>
            <a:r>
              <a:rPr lang="en-US" err="1"/>
              <a:t>tavaly</a:t>
            </a:r>
            <a:r>
              <a:rPr lang="en-US"/>
              <a:t> </a:t>
            </a:r>
            <a:r>
              <a:rPr lang="en-US" err="1"/>
              <a:t>csatlakozott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</a:t>
            </a:r>
            <a:r>
              <a:rPr lang="en-US"/>
              <a:t> </a:t>
            </a:r>
            <a:r>
              <a:rPr lang="en-US" err="1"/>
              <a:t>legnagyobb</a:t>
            </a:r>
            <a:r>
              <a:rPr lang="en-US"/>
              <a:t> design </a:t>
            </a:r>
            <a:r>
              <a:rPr lang="en-US" err="1"/>
              <a:t>eseményéhez</a:t>
            </a:r>
            <a:r>
              <a:rPr lang="en-US"/>
              <a:t>. </a:t>
            </a:r>
            <a:r>
              <a:rPr lang="en-US" err="1"/>
              <a:t>Akkor</a:t>
            </a:r>
            <a:r>
              <a:rPr lang="en-US"/>
              <a:t> a 12 </a:t>
            </a:r>
            <a:r>
              <a:rPr lang="en-US" err="1"/>
              <a:t>fal</a:t>
            </a:r>
            <a:r>
              <a:rPr lang="en-US"/>
              <a:t> </a:t>
            </a:r>
            <a:r>
              <a:rPr lang="en-US" err="1"/>
              <a:t>kiállítással</a:t>
            </a:r>
            <a:r>
              <a:rPr lang="en-US"/>
              <a:t> </a:t>
            </a:r>
            <a:r>
              <a:rPr lang="en-US" err="1"/>
              <a:t>tűntünk</a:t>
            </a:r>
            <a:r>
              <a:rPr lang="en-US"/>
              <a:t> </a:t>
            </a:r>
            <a:r>
              <a:rPr lang="en-US" err="1"/>
              <a:t>ki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országos</a:t>
            </a:r>
            <a:r>
              <a:rPr lang="en-US"/>
              <a:t> </a:t>
            </a:r>
            <a:r>
              <a:rPr lang="en-US" err="1"/>
              <a:t>programdömpingből</a:t>
            </a:r>
            <a:r>
              <a:rPr lang="en-US"/>
              <a:t>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Veszprém</a:t>
            </a:r>
            <a:r>
              <a:rPr lang="en-US"/>
              <a:t> </a:t>
            </a:r>
            <a:r>
              <a:rPr lang="en-US" err="1"/>
              <a:t>tavaly</a:t>
            </a:r>
            <a:r>
              <a:rPr lang="en-US"/>
              <a:t> </a:t>
            </a:r>
            <a:r>
              <a:rPr lang="en-US" err="1"/>
              <a:t>csatlakozott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</a:t>
            </a:r>
            <a:r>
              <a:rPr lang="en-US"/>
              <a:t> </a:t>
            </a:r>
            <a:r>
              <a:rPr lang="en-US" err="1"/>
              <a:t>legnagyobb</a:t>
            </a:r>
            <a:r>
              <a:rPr lang="en-US"/>
              <a:t> design </a:t>
            </a:r>
            <a:r>
              <a:rPr lang="en-US" err="1"/>
              <a:t>eseményéhez</a:t>
            </a:r>
            <a:r>
              <a:rPr lang="en-US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/>
              <a:t>Akkor</a:t>
            </a:r>
            <a:r>
              <a:rPr lang="en-US"/>
              <a:t> a 12 </a:t>
            </a:r>
            <a:r>
              <a:rPr lang="en-US" err="1"/>
              <a:t>fal</a:t>
            </a:r>
            <a:r>
              <a:rPr lang="en-US"/>
              <a:t> </a:t>
            </a:r>
            <a:r>
              <a:rPr lang="en-US" err="1"/>
              <a:t>kiállítással</a:t>
            </a:r>
            <a:r>
              <a:rPr lang="en-US"/>
              <a:t> </a:t>
            </a:r>
            <a:r>
              <a:rPr lang="en-US" err="1"/>
              <a:t>tűntünk</a:t>
            </a:r>
            <a:r>
              <a:rPr lang="en-US"/>
              <a:t> </a:t>
            </a:r>
            <a:r>
              <a:rPr lang="en-US" err="1"/>
              <a:t>ki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országos</a:t>
            </a:r>
            <a:r>
              <a:rPr lang="en-US"/>
              <a:t> </a:t>
            </a:r>
            <a:r>
              <a:rPr lang="en-US" err="1"/>
              <a:t>programdömpingből</a:t>
            </a:r>
            <a:r>
              <a:rPr lang="en-US"/>
              <a:t>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. 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8412628" y="1595432"/>
            <a:ext cx="3348694" cy="4533867"/>
          </a:xfrm>
          <a:prstGeom prst="rect">
            <a:avLst/>
          </a:prstGeom>
        </p:spPr>
        <p:txBody>
          <a:bodyPr wrap="square" lIns="91440" tIns="0" rIns="9144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hu-HU" sz="1200" b="0" i="0" smtClean="0">
                <a:solidFill>
                  <a:srgbClr val="212529"/>
                </a:solidFill>
                <a:effectLst/>
                <a:latin typeface="IBM Plex Sans" panose="020B05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Box </a:t>
            </a:r>
            <a:r>
              <a:rPr lang="en-US" err="1"/>
              <a:t>szövegtest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12 pt.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Veszprém</a:t>
            </a:r>
            <a:r>
              <a:rPr lang="en-US"/>
              <a:t> </a:t>
            </a:r>
            <a:r>
              <a:rPr lang="en-US" err="1"/>
              <a:t>tavaly</a:t>
            </a:r>
            <a:r>
              <a:rPr lang="en-US"/>
              <a:t> </a:t>
            </a:r>
            <a:r>
              <a:rPr lang="en-US" err="1"/>
              <a:t>csatlakozott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</a:t>
            </a:r>
            <a:r>
              <a:rPr lang="en-US"/>
              <a:t> </a:t>
            </a:r>
            <a:r>
              <a:rPr lang="en-US" err="1"/>
              <a:t>legnagyobb</a:t>
            </a:r>
            <a:r>
              <a:rPr lang="en-US"/>
              <a:t> design </a:t>
            </a:r>
            <a:r>
              <a:rPr lang="en-US" err="1"/>
              <a:t>eseményéhez</a:t>
            </a:r>
            <a:r>
              <a:rPr lang="en-US"/>
              <a:t>. </a:t>
            </a:r>
            <a:r>
              <a:rPr lang="en-US" err="1"/>
              <a:t>Akkor</a:t>
            </a:r>
            <a:r>
              <a:rPr lang="en-US"/>
              <a:t> a 12 </a:t>
            </a:r>
            <a:r>
              <a:rPr lang="en-US" err="1"/>
              <a:t>fal</a:t>
            </a:r>
            <a:r>
              <a:rPr lang="en-US"/>
              <a:t> </a:t>
            </a:r>
            <a:r>
              <a:rPr lang="en-US" err="1"/>
              <a:t>kiállítással</a:t>
            </a:r>
            <a:r>
              <a:rPr lang="en-US"/>
              <a:t> </a:t>
            </a:r>
            <a:r>
              <a:rPr lang="en-US" err="1"/>
              <a:t>tűntünk</a:t>
            </a:r>
            <a:r>
              <a:rPr lang="en-US"/>
              <a:t> </a:t>
            </a:r>
            <a:r>
              <a:rPr lang="en-US" err="1"/>
              <a:t>ki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országos</a:t>
            </a:r>
            <a:r>
              <a:rPr lang="en-US"/>
              <a:t> </a:t>
            </a:r>
            <a:r>
              <a:rPr lang="en-US" err="1"/>
              <a:t>programdömpingből</a:t>
            </a:r>
            <a:r>
              <a:rPr lang="en-US"/>
              <a:t>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Veszprém</a:t>
            </a:r>
            <a:r>
              <a:rPr lang="en-US"/>
              <a:t> </a:t>
            </a:r>
            <a:r>
              <a:rPr lang="en-US" err="1"/>
              <a:t>tavaly</a:t>
            </a:r>
            <a:r>
              <a:rPr lang="en-US"/>
              <a:t> </a:t>
            </a:r>
            <a:r>
              <a:rPr lang="en-US" err="1"/>
              <a:t>csatlakozott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</a:t>
            </a:r>
            <a:r>
              <a:rPr lang="en-US"/>
              <a:t> </a:t>
            </a:r>
            <a:r>
              <a:rPr lang="en-US" err="1"/>
              <a:t>legnagyobb</a:t>
            </a:r>
            <a:r>
              <a:rPr lang="en-US"/>
              <a:t> design </a:t>
            </a:r>
            <a:r>
              <a:rPr lang="en-US" err="1"/>
              <a:t>eseményéhez</a:t>
            </a:r>
            <a:r>
              <a:rPr lang="en-US"/>
              <a:t>. </a:t>
            </a:r>
            <a:r>
              <a:rPr lang="en-US" err="1"/>
              <a:t>Akkor</a:t>
            </a:r>
            <a:r>
              <a:rPr lang="en-US"/>
              <a:t> a 12 </a:t>
            </a:r>
            <a:r>
              <a:rPr lang="en-US" err="1"/>
              <a:t>fal</a:t>
            </a:r>
            <a:r>
              <a:rPr lang="en-US"/>
              <a:t> </a:t>
            </a:r>
            <a:r>
              <a:rPr lang="en-US" err="1"/>
              <a:t>kiállítással</a:t>
            </a:r>
            <a:r>
              <a:rPr lang="en-US"/>
              <a:t> </a:t>
            </a:r>
            <a:r>
              <a:rPr lang="en-US" err="1"/>
              <a:t>tűntünk</a:t>
            </a:r>
            <a:r>
              <a:rPr lang="en-US"/>
              <a:t> </a:t>
            </a:r>
            <a:r>
              <a:rPr lang="en-US" err="1"/>
              <a:t>ki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országos</a:t>
            </a:r>
            <a:r>
              <a:rPr lang="en-US"/>
              <a:t> </a:t>
            </a:r>
            <a:r>
              <a:rPr lang="en-US" err="1"/>
              <a:t>programdömpingből</a:t>
            </a:r>
            <a:r>
              <a:rPr lang="en-US"/>
              <a:t>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/>
              <a:t>Veszprém</a:t>
            </a:r>
            <a:r>
              <a:rPr lang="en-US"/>
              <a:t> </a:t>
            </a:r>
            <a:r>
              <a:rPr lang="en-US" err="1"/>
              <a:t>tavaly</a:t>
            </a:r>
            <a:r>
              <a:rPr lang="en-US"/>
              <a:t> </a:t>
            </a:r>
            <a:r>
              <a:rPr lang="en-US" err="1"/>
              <a:t>csatlakozott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</a:t>
            </a:r>
            <a:r>
              <a:rPr lang="en-US"/>
              <a:t> </a:t>
            </a:r>
            <a:r>
              <a:rPr lang="en-US" err="1"/>
              <a:t>legnagyobb</a:t>
            </a:r>
            <a:r>
              <a:rPr lang="en-US"/>
              <a:t> design </a:t>
            </a:r>
            <a:r>
              <a:rPr lang="en-US" err="1"/>
              <a:t>eseményéhez</a:t>
            </a:r>
            <a:r>
              <a:rPr lang="en-US"/>
              <a:t>. </a:t>
            </a:r>
            <a:r>
              <a:rPr lang="en-US" err="1"/>
              <a:t>Akkor</a:t>
            </a:r>
            <a:r>
              <a:rPr lang="en-US"/>
              <a:t> a 12 </a:t>
            </a:r>
            <a:r>
              <a:rPr lang="en-US" err="1"/>
              <a:t>fal</a:t>
            </a:r>
            <a:r>
              <a:rPr lang="en-US"/>
              <a:t> </a:t>
            </a:r>
            <a:r>
              <a:rPr lang="en-US" err="1"/>
              <a:t>kiállítással</a:t>
            </a:r>
            <a:r>
              <a:rPr lang="en-US"/>
              <a:t> </a:t>
            </a:r>
            <a:r>
              <a:rPr lang="en-US" err="1"/>
              <a:t>tűntünk</a:t>
            </a:r>
            <a:r>
              <a:rPr lang="en-US"/>
              <a:t> </a:t>
            </a:r>
            <a:r>
              <a:rPr lang="en-US" err="1"/>
              <a:t>ki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országos</a:t>
            </a:r>
            <a:r>
              <a:rPr lang="en-US"/>
              <a:t> </a:t>
            </a:r>
            <a:r>
              <a:rPr lang="en-US" err="1"/>
              <a:t>programdömpingből</a:t>
            </a:r>
            <a:r>
              <a:rPr lang="en-US"/>
              <a:t>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421653" y="818710"/>
            <a:ext cx="3348694" cy="486054"/>
          </a:xfrm>
          <a:prstGeom prst="rect">
            <a:avLst/>
          </a:prstGeom>
        </p:spPr>
        <p:txBody>
          <a:bodyPr wrap="square" lIns="91440" tIns="0" rIns="9144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hu-HU" sz="1400" b="0" i="0" smtClean="0">
                <a:solidFill>
                  <a:srgbClr val="212529"/>
                </a:solidFill>
                <a:effectLst/>
                <a:latin typeface="IBM Plex Sans Medium" panose="020B06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Box </a:t>
            </a:r>
            <a:r>
              <a:rPr lang="en-US" err="1"/>
              <a:t>cím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Medium 14 </a:t>
            </a:r>
            <a:r>
              <a:rPr lang="en-US" err="1"/>
              <a:t>pt</a:t>
            </a:r>
            <a:br>
              <a:rPr lang="en-US"/>
            </a:br>
            <a:r>
              <a:rPr lang="en-US" err="1"/>
              <a:t>Akár</a:t>
            </a:r>
            <a:r>
              <a:rPr lang="en-US"/>
              <a:t> </a:t>
            </a:r>
            <a:r>
              <a:rPr lang="en-US" err="1"/>
              <a:t>kétsoros</a:t>
            </a:r>
            <a:endParaRPr lang="en-US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8417158" y="804782"/>
            <a:ext cx="3348694" cy="486054"/>
          </a:xfrm>
          <a:prstGeom prst="rect">
            <a:avLst/>
          </a:prstGeom>
        </p:spPr>
        <p:txBody>
          <a:bodyPr wrap="square" lIns="91440" tIns="0" rIns="9144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hu-HU" sz="1400" b="0" i="0" smtClean="0">
                <a:solidFill>
                  <a:srgbClr val="212529"/>
                </a:solidFill>
                <a:effectLst/>
                <a:latin typeface="IBM Plex Sans Medium" panose="020B06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Box </a:t>
            </a:r>
            <a:r>
              <a:rPr lang="en-US" err="1"/>
              <a:t>cím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Medium 14 </a:t>
            </a:r>
            <a:r>
              <a:rPr lang="en-US" err="1"/>
              <a:t>pt</a:t>
            </a:r>
            <a:br>
              <a:rPr lang="en-US"/>
            </a:br>
            <a:r>
              <a:rPr lang="en-US" err="1"/>
              <a:t>Akár</a:t>
            </a:r>
            <a:r>
              <a:rPr lang="en-US"/>
              <a:t> </a:t>
            </a:r>
            <a:r>
              <a:rPr lang="en-US" err="1"/>
              <a:t>kétsoros</a:t>
            </a:r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238125" y="512762"/>
            <a:ext cx="3733800" cy="5832475"/>
          </a:xfrm>
          <a:prstGeom prst="rect">
            <a:avLst/>
          </a:prstGeom>
          <a:solidFill>
            <a:srgbClr val="E6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2082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9436" y="4043088"/>
            <a:ext cx="9416143" cy="1822904"/>
          </a:xfrm>
          <a:prstGeom prst="rect">
            <a:avLst/>
          </a:prstGeom>
        </p:spPr>
        <p:txBody>
          <a:bodyPr/>
          <a:lstStyle>
            <a:lvl1pPr>
              <a:defRPr sz="6000" b="0">
                <a:solidFill>
                  <a:srgbClr val="F5E687"/>
                </a:solidFill>
                <a:latin typeface="IBM Plex Sans Medium" panose="020B0603050203000203" pitchFamily="34" charset="0"/>
              </a:defRPr>
            </a:lvl1pPr>
          </a:lstStyle>
          <a:p>
            <a:r>
              <a:rPr lang="en-US" err="1"/>
              <a:t>Veszprém</a:t>
            </a:r>
            <a:r>
              <a:rPr lang="en-US"/>
              <a:t>-Balaton 2023</a:t>
            </a:r>
            <a:br>
              <a:rPr lang="en-US"/>
            </a:br>
            <a:r>
              <a:rPr lang="en-US" err="1"/>
              <a:t>Prezentációs</a:t>
            </a:r>
            <a:r>
              <a:rPr lang="en-US"/>
              <a:t> </a:t>
            </a:r>
            <a:r>
              <a:rPr lang="en-US" err="1"/>
              <a:t>sablon</a:t>
            </a:r>
            <a:endParaRPr lang="en-US"/>
          </a:p>
        </p:txBody>
      </p:sp>
      <p:sp>
        <p:nvSpPr>
          <p:cNvPr id="4" name="Subtitle 2"/>
          <p:cNvSpPr txBox="1">
            <a:spLocks/>
          </p:cNvSpPr>
          <p:nvPr userDrawn="1"/>
        </p:nvSpPr>
        <p:spPr>
          <a:xfrm>
            <a:off x="139960" y="73654"/>
            <a:ext cx="4341846" cy="28090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err="1">
                <a:solidFill>
                  <a:schemeClr val="bg1"/>
                </a:solidFill>
                <a:latin typeface="IBM Plex Sans Medium" panose="020B0603050203000203" pitchFamily="34" charset="0"/>
              </a:rPr>
              <a:t>Veszprém</a:t>
            </a:r>
            <a:r>
              <a:rPr lang="en-US" sz="1400">
                <a:solidFill>
                  <a:schemeClr val="bg1"/>
                </a:solidFill>
                <a:latin typeface="IBM Plex Sans Medium" panose="020B0603050203000203" pitchFamily="34" charset="0"/>
              </a:rPr>
              <a:t>-Balaton 2023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39486" y="382552"/>
            <a:ext cx="1171302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1692" y="63221"/>
            <a:ext cx="472492" cy="237744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015317" y="3165779"/>
            <a:ext cx="3348694" cy="849315"/>
          </a:xfrm>
          <a:prstGeom prst="rect">
            <a:avLst/>
          </a:prstGeom>
        </p:spPr>
        <p:txBody>
          <a:bodyPr wrap="square" lIns="91440" tIns="0" rIns="9144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hu-HU" sz="1400" b="0" i="0" baseline="0" smtClean="0">
                <a:solidFill>
                  <a:srgbClr val="E6F5F5"/>
                </a:solidFill>
                <a:effectLst/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/>
              <a:t>Alcím</a:t>
            </a:r>
            <a:r>
              <a:rPr lang="en-US"/>
              <a:t> </a:t>
            </a:r>
            <a:r>
              <a:rPr lang="en-US" err="1"/>
              <a:t>jöhet</a:t>
            </a:r>
            <a:r>
              <a:rPr lang="en-US"/>
              <a:t> ide,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/>
              <a:t>Veszprém</a:t>
            </a:r>
            <a:r>
              <a:rPr lang="en-US"/>
              <a:t>, 2019.11.11.</a:t>
            </a:r>
          </a:p>
        </p:txBody>
      </p:sp>
    </p:spTree>
    <p:extLst>
      <p:ext uri="{BB962C8B-B14F-4D97-AF65-F5344CB8AC3E}">
        <p14:creationId xmlns:p14="http://schemas.microsoft.com/office/powerpoint/2010/main" val="109244902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jezet cimlap">
    <p:bg>
      <p:bgPr>
        <a:solidFill>
          <a:srgbClr val="F5E6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41760" y="4221088"/>
            <a:ext cx="9144000" cy="50104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0" baseline="0">
                <a:solidFill>
                  <a:srgbClr val="0A1E5A"/>
                </a:solidFill>
                <a:latin typeface="IBM Plex Sans Medium" panose="020B06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err="1"/>
              <a:t>Alcím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Medium 24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1041760" y="2996952"/>
            <a:ext cx="9144000" cy="1004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baseline="0">
                <a:solidFill>
                  <a:srgbClr val="0A1E5A"/>
                </a:solidFill>
                <a:latin typeface="IBM Plex Sans Medium" panose="020B0603050203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Fejezet</a:t>
            </a:r>
            <a:r>
              <a:rPr lang="en-US"/>
              <a:t> </a:t>
            </a:r>
            <a:r>
              <a:rPr lang="en-US" err="1"/>
              <a:t>címsor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</a:t>
            </a:r>
            <a:br>
              <a:rPr lang="en-US"/>
            </a:br>
            <a:r>
              <a:rPr lang="en-US"/>
              <a:t>Medium 36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448" y="1900021"/>
            <a:ext cx="1733701" cy="80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0585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55340" y="872716"/>
            <a:ext cx="3816585" cy="95608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0" baseline="0">
                <a:solidFill>
                  <a:srgbClr val="0A1E5A"/>
                </a:solidFill>
                <a:latin typeface="IBM Plex Sans Medium" panose="020B06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Slide </a:t>
            </a:r>
            <a:r>
              <a:rPr lang="en-US" err="1"/>
              <a:t>cím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Medium 24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302" y="512763"/>
            <a:ext cx="7754859" cy="5832475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849693"/>
            <a:ext cx="5522448" cy="5256584"/>
          </a:xfrm>
          <a:prstGeom prst="rect">
            <a:avLst/>
          </a:prstGeom>
        </p:spPr>
        <p:txBody>
          <a:bodyPr wrap="square" lIns="91440" tIns="0" rIns="9144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hu-HU" sz="1600" b="0" i="0" baseline="0">
                <a:solidFill>
                  <a:srgbClr val="F5E687"/>
                </a:solidFill>
                <a:effectLst/>
                <a:latin typeface="IBM Plex Sans" panose="020B05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Bullet point: IBM </a:t>
            </a:r>
            <a:r>
              <a:rPr lang="en-US" err="1"/>
              <a:t>Plex</a:t>
            </a:r>
            <a:r>
              <a:rPr lang="en-US"/>
              <a:t> Sans 16 pt. </a:t>
            </a:r>
            <a:r>
              <a:rPr lang="hu-HU"/>
              <a:t>Megtanulni megélni a városunkat – nem csak a nyári fesztiválok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/>
              <a:t>idején, hanem egész évben. (Újra) meglelni a szikrát Veszprémben.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/>
              <a:t>Vonzóvá tenni Veszprémet a fiatalok és kreatív</a:t>
            </a:r>
            <a:r>
              <a:rPr lang="en-US"/>
              <a:t> </a:t>
            </a:r>
            <a:r>
              <a:rPr lang="hu-HU"/>
              <a:t>generáció(k)</a:t>
            </a:r>
            <a:r>
              <a:rPr lang="en-US"/>
              <a:t> </a:t>
            </a:r>
            <a:r>
              <a:rPr lang="hu-HU"/>
              <a:t>számára.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/>
              <a:t>Megtanulni hogyan építsünk új közösségeket, erősítsük a már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/>
              <a:t>meglévőket – és hogyan biztosítsuk a működésükhöz, fejlődésükhöz</a:t>
            </a:r>
            <a:r>
              <a:rPr lang="en-US"/>
              <a:t> </a:t>
            </a:r>
            <a:r>
              <a:rPr lang="hu-HU"/>
              <a:t>szükséges eszközöket.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/>
              <a:t>Túllépni a 3-hónapos turisztikai szezonon új, innovatív módszerek</a:t>
            </a:r>
            <a:r>
              <a:rPr lang="en-US"/>
              <a:t> </a:t>
            </a:r>
            <a:r>
              <a:rPr lang="hu-HU"/>
              <a:t>bevezetésével, meghonosításával.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/>
              <a:t>A balatoni kulturtáj átfogó és fenntartható védelme.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55340" y="2209800"/>
            <a:ext cx="3816585" cy="41354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baseline="0">
                <a:solidFill>
                  <a:srgbClr val="0A1E5A"/>
                </a:solidFill>
                <a:latin typeface="IBM Plex Sans Medium" panose="020B06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Slide </a:t>
            </a:r>
            <a:r>
              <a:rPr lang="en-US" err="1"/>
              <a:t>alcím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Medium 18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0"/>
            <a:r>
              <a:rPr lang="en-US" err="1"/>
              <a:t>Hogyan</a:t>
            </a:r>
            <a:r>
              <a:rPr lang="en-US"/>
              <a:t> is </a:t>
            </a:r>
            <a:r>
              <a:rPr lang="en-US" err="1"/>
              <a:t>áll</a:t>
            </a:r>
            <a:r>
              <a:rPr lang="en-US"/>
              <a:t> </a:t>
            </a:r>
            <a:r>
              <a:rPr lang="en-US" err="1"/>
              <a:t>össze</a:t>
            </a:r>
            <a:r>
              <a:rPr lang="en-US"/>
              <a:t> </a:t>
            </a:r>
            <a:r>
              <a:rPr lang="en-US" err="1"/>
              <a:t>majd</a:t>
            </a:r>
            <a:r>
              <a:rPr lang="en-US"/>
              <a:t> </a:t>
            </a:r>
          </a:p>
          <a:p>
            <a:pPr lvl="0"/>
            <a:r>
              <a:rPr lang="en-US"/>
              <a:t>a </a:t>
            </a:r>
            <a:r>
              <a:rPr lang="en-US" err="1"/>
              <a:t>Veszprém</a:t>
            </a:r>
            <a:r>
              <a:rPr lang="en-US"/>
              <a:t>-Balaton</a:t>
            </a:r>
          </a:p>
          <a:p>
            <a:pPr lvl="0"/>
            <a:r>
              <a:rPr lang="en-US"/>
              <a:t>2023 </a:t>
            </a:r>
            <a:r>
              <a:rPr lang="en-US" err="1"/>
              <a:t>programja</a:t>
            </a:r>
            <a:r>
              <a:rPr lang="en-US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97444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6A28-AE26-4422-85A0-069321B924E2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BECE-BB5D-4094-9AC5-4B7A897E4F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21857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layou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229100" y="512763"/>
            <a:ext cx="3733800" cy="2808225"/>
          </a:xfrm>
          <a:prstGeom prst="rect">
            <a:avLst/>
          </a:prstGeom>
          <a:solidFill>
            <a:srgbClr val="F5E6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8220075" y="516819"/>
            <a:ext cx="3733800" cy="2808225"/>
          </a:xfrm>
          <a:prstGeom prst="rect">
            <a:avLst/>
          </a:prstGeom>
          <a:solidFill>
            <a:srgbClr val="F5E6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229100" y="3532957"/>
            <a:ext cx="3733800" cy="2808225"/>
          </a:xfrm>
          <a:prstGeom prst="rect">
            <a:avLst/>
          </a:prstGeom>
          <a:solidFill>
            <a:srgbClr val="E6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8220075" y="3537013"/>
            <a:ext cx="3733800" cy="2808225"/>
          </a:xfrm>
          <a:prstGeom prst="rect">
            <a:avLst/>
          </a:prstGeom>
          <a:solidFill>
            <a:srgbClr val="E6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421653" y="4571282"/>
            <a:ext cx="3348694" cy="1548172"/>
          </a:xfrm>
          <a:prstGeom prst="rect">
            <a:avLst/>
          </a:prstGeom>
        </p:spPr>
        <p:txBody>
          <a:bodyPr wrap="square" lIns="91440" tIns="0" rIns="9144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hu-HU" sz="1200" b="0" i="0" smtClean="0">
                <a:solidFill>
                  <a:srgbClr val="212529"/>
                </a:solidFill>
                <a:effectLst/>
                <a:latin typeface="IBM Plex Sans" panose="020B05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Box </a:t>
            </a:r>
            <a:r>
              <a:rPr lang="en-US" err="1"/>
              <a:t>szövegtest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12 pt.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Veszprém</a:t>
            </a:r>
            <a:r>
              <a:rPr lang="en-US"/>
              <a:t> </a:t>
            </a:r>
            <a:r>
              <a:rPr lang="en-US" err="1"/>
              <a:t>tavaly</a:t>
            </a:r>
            <a:r>
              <a:rPr lang="en-US"/>
              <a:t> </a:t>
            </a:r>
            <a:r>
              <a:rPr lang="en-US" err="1"/>
              <a:t>csatlakozott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</a:t>
            </a:r>
            <a:r>
              <a:rPr lang="en-US"/>
              <a:t> </a:t>
            </a:r>
            <a:r>
              <a:rPr lang="en-US" err="1"/>
              <a:t>legnagyobb</a:t>
            </a:r>
            <a:r>
              <a:rPr lang="en-US"/>
              <a:t> design </a:t>
            </a:r>
            <a:r>
              <a:rPr lang="en-US" err="1"/>
              <a:t>eseményéhez</a:t>
            </a:r>
            <a:r>
              <a:rPr lang="en-US"/>
              <a:t>. </a:t>
            </a:r>
            <a:r>
              <a:rPr lang="en-US" err="1"/>
              <a:t>Akkor</a:t>
            </a:r>
            <a:r>
              <a:rPr lang="en-US"/>
              <a:t> a 12 </a:t>
            </a:r>
            <a:r>
              <a:rPr lang="en-US" err="1"/>
              <a:t>fal</a:t>
            </a:r>
            <a:r>
              <a:rPr lang="en-US"/>
              <a:t> </a:t>
            </a:r>
            <a:r>
              <a:rPr lang="en-US" err="1"/>
              <a:t>kiállítással</a:t>
            </a:r>
            <a:r>
              <a:rPr lang="en-US"/>
              <a:t> </a:t>
            </a:r>
            <a:r>
              <a:rPr lang="en-US" err="1"/>
              <a:t>tűntünk</a:t>
            </a:r>
            <a:r>
              <a:rPr lang="en-US"/>
              <a:t> </a:t>
            </a:r>
            <a:r>
              <a:rPr lang="en-US" err="1"/>
              <a:t>ki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országos</a:t>
            </a:r>
            <a:r>
              <a:rPr lang="en-US"/>
              <a:t> </a:t>
            </a:r>
            <a:r>
              <a:rPr lang="en-US" err="1"/>
              <a:t>programdömpingből</a:t>
            </a:r>
            <a:r>
              <a:rPr lang="en-US"/>
              <a:t>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Veszprém</a:t>
            </a:r>
            <a:r>
              <a:rPr lang="en-US"/>
              <a:t> </a:t>
            </a:r>
            <a:r>
              <a:rPr lang="en-US" err="1"/>
              <a:t>tavaly</a:t>
            </a:r>
            <a:r>
              <a:rPr lang="en-US"/>
              <a:t> </a:t>
            </a:r>
            <a:r>
              <a:rPr lang="en-US" err="1"/>
              <a:t>csatlakozott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</a:t>
            </a:r>
            <a:r>
              <a:rPr lang="en-US"/>
              <a:t> </a:t>
            </a:r>
            <a:r>
              <a:rPr lang="en-US" err="1"/>
              <a:t>legnagyobb</a:t>
            </a:r>
            <a:r>
              <a:rPr lang="en-US"/>
              <a:t> design </a:t>
            </a:r>
            <a:r>
              <a:rPr lang="en-US" err="1"/>
              <a:t>eseményéhez</a:t>
            </a:r>
            <a:r>
              <a:rPr lang="en-US"/>
              <a:t>.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8412628" y="4573919"/>
            <a:ext cx="3348694" cy="1548172"/>
          </a:xfrm>
          <a:prstGeom prst="rect">
            <a:avLst/>
          </a:prstGeom>
        </p:spPr>
        <p:txBody>
          <a:bodyPr wrap="square" lIns="91440" tIns="0" rIns="9144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hu-HU" sz="1200" b="0" i="0" smtClean="0">
                <a:solidFill>
                  <a:srgbClr val="212529"/>
                </a:solidFill>
                <a:effectLst/>
                <a:latin typeface="IBM Plex Sans" panose="020B05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Box </a:t>
            </a:r>
            <a:r>
              <a:rPr lang="en-US" err="1"/>
              <a:t>szövegtest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12 pt.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Veszprém</a:t>
            </a:r>
            <a:r>
              <a:rPr lang="en-US"/>
              <a:t> </a:t>
            </a:r>
            <a:r>
              <a:rPr lang="en-US" err="1"/>
              <a:t>tavaly</a:t>
            </a:r>
            <a:r>
              <a:rPr lang="en-US"/>
              <a:t> </a:t>
            </a:r>
            <a:r>
              <a:rPr lang="en-US" err="1"/>
              <a:t>csatlakozott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</a:t>
            </a:r>
            <a:r>
              <a:rPr lang="en-US"/>
              <a:t> </a:t>
            </a:r>
            <a:r>
              <a:rPr lang="en-US" err="1"/>
              <a:t>legnagyobb</a:t>
            </a:r>
            <a:r>
              <a:rPr lang="en-US"/>
              <a:t> design </a:t>
            </a:r>
            <a:r>
              <a:rPr lang="en-US" err="1"/>
              <a:t>eseményéhez</a:t>
            </a:r>
            <a:r>
              <a:rPr lang="en-US"/>
              <a:t>. </a:t>
            </a:r>
            <a:r>
              <a:rPr lang="en-US" err="1"/>
              <a:t>Akkor</a:t>
            </a:r>
            <a:r>
              <a:rPr lang="en-US"/>
              <a:t> a 12 </a:t>
            </a:r>
            <a:r>
              <a:rPr lang="en-US" err="1"/>
              <a:t>fal</a:t>
            </a:r>
            <a:r>
              <a:rPr lang="en-US"/>
              <a:t> </a:t>
            </a:r>
            <a:r>
              <a:rPr lang="en-US" err="1"/>
              <a:t>kiállítással</a:t>
            </a:r>
            <a:r>
              <a:rPr lang="en-US"/>
              <a:t> </a:t>
            </a:r>
            <a:r>
              <a:rPr lang="en-US" err="1"/>
              <a:t>tűntünk</a:t>
            </a:r>
            <a:r>
              <a:rPr lang="en-US"/>
              <a:t> </a:t>
            </a:r>
            <a:r>
              <a:rPr lang="en-US" err="1"/>
              <a:t>ki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országos</a:t>
            </a:r>
            <a:r>
              <a:rPr lang="en-US"/>
              <a:t> </a:t>
            </a:r>
            <a:r>
              <a:rPr lang="en-US" err="1"/>
              <a:t>programdömpingből</a:t>
            </a:r>
            <a:r>
              <a:rPr lang="en-US"/>
              <a:t>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Veszprém</a:t>
            </a:r>
            <a:r>
              <a:rPr lang="en-US"/>
              <a:t> </a:t>
            </a:r>
            <a:r>
              <a:rPr lang="en-US" err="1"/>
              <a:t>tavaly</a:t>
            </a:r>
            <a:r>
              <a:rPr lang="en-US"/>
              <a:t> </a:t>
            </a:r>
            <a:r>
              <a:rPr lang="en-US" err="1"/>
              <a:t>csatlakozott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</a:t>
            </a:r>
            <a:r>
              <a:rPr lang="en-US"/>
              <a:t> </a:t>
            </a:r>
            <a:r>
              <a:rPr lang="en-US" err="1"/>
              <a:t>legnagyobb</a:t>
            </a:r>
            <a:r>
              <a:rPr lang="en-US"/>
              <a:t> design </a:t>
            </a:r>
            <a:r>
              <a:rPr lang="en-US" err="1"/>
              <a:t>eseményéhez</a:t>
            </a:r>
            <a:r>
              <a:rPr lang="en-US"/>
              <a:t>.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421653" y="1592796"/>
            <a:ext cx="3348694" cy="1548172"/>
          </a:xfrm>
          <a:prstGeom prst="rect">
            <a:avLst/>
          </a:prstGeom>
        </p:spPr>
        <p:txBody>
          <a:bodyPr wrap="square" lIns="91440" tIns="0" rIns="9144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hu-HU" sz="1200" b="0" i="0" smtClean="0">
                <a:solidFill>
                  <a:srgbClr val="212529"/>
                </a:solidFill>
                <a:effectLst/>
                <a:latin typeface="IBM Plex Sans" panose="020B05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Box </a:t>
            </a:r>
            <a:r>
              <a:rPr lang="en-US" err="1"/>
              <a:t>szövegtest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12 pt.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Veszprém</a:t>
            </a:r>
            <a:r>
              <a:rPr lang="en-US"/>
              <a:t> </a:t>
            </a:r>
            <a:r>
              <a:rPr lang="en-US" err="1"/>
              <a:t>tavaly</a:t>
            </a:r>
            <a:r>
              <a:rPr lang="en-US"/>
              <a:t> </a:t>
            </a:r>
            <a:r>
              <a:rPr lang="en-US" err="1"/>
              <a:t>csatlakozott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</a:t>
            </a:r>
            <a:r>
              <a:rPr lang="en-US"/>
              <a:t> </a:t>
            </a:r>
            <a:r>
              <a:rPr lang="en-US" err="1"/>
              <a:t>legnagyobb</a:t>
            </a:r>
            <a:r>
              <a:rPr lang="en-US"/>
              <a:t> design </a:t>
            </a:r>
            <a:r>
              <a:rPr lang="en-US" err="1"/>
              <a:t>eseményéhez</a:t>
            </a:r>
            <a:r>
              <a:rPr lang="en-US"/>
              <a:t>. </a:t>
            </a:r>
            <a:r>
              <a:rPr lang="en-US" err="1"/>
              <a:t>Akkor</a:t>
            </a:r>
            <a:r>
              <a:rPr lang="en-US"/>
              <a:t> a 12 </a:t>
            </a:r>
            <a:r>
              <a:rPr lang="en-US" err="1"/>
              <a:t>fal</a:t>
            </a:r>
            <a:r>
              <a:rPr lang="en-US"/>
              <a:t> </a:t>
            </a:r>
            <a:r>
              <a:rPr lang="en-US" err="1"/>
              <a:t>kiállítással</a:t>
            </a:r>
            <a:r>
              <a:rPr lang="en-US"/>
              <a:t> </a:t>
            </a:r>
            <a:r>
              <a:rPr lang="en-US" err="1"/>
              <a:t>tűntünk</a:t>
            </a:r>
            <a:r>
              <a:rPr lang="en-US"/>
              <a:t> </a:t>
            </a:r>
            <a:r>
              <a:rPr lang="en-US" err="1"/>
              <a:t>ki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országos</a:t>
            </a:r>
            <a:r>
              <a:rPr lang="en-US"/>
              <a:t> </a:t>
            </a:r>
            <a:r>
              <a:rPr lang="en-US" err="1"/>
              <a:t>programdömpingből</a:t>
            </a:r>
            <a:r>
              <a:rPr lang="en-US"/>
              <a:t>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Veszprém</a:t>
            </a:r>
            <a:r>
              <a:rPr lang="en-US"/>
              <a:t> </a:t>
            </a:r>
            <a:r>
              <a:rPr lang="en-US" err="1"/>
              <a:t>tavaly</a:t>
            </a:r>
            <a:r>
              <a:rPr lang="en-US"/>
              <a:t> </a:t>
            </a:r>
            <a:r>
              <a:rPr lang="en-US" err="1"/>
              <a:t>csatlakozott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</a:t>
            </a:r>
            <a:r>
              <a:rPr lang="en-US"/>
              <a:t> </a:t>
            </a:r>
            <a:r>
              <a:rPr lang="en-US" err="1"/>
              <a:t>legnagyobb</a:t>
            </a:r>
            <a:r>
              <a:rPr lang="en-US"/>
              <a:t> design </a:t>
            </a:r>
            <a:r>
              <a:rPr lang="en-US" err="1"/>
              <a:t>eseményéhez</a:t>
            </a:r>
            <a:r>
              <a:rPr lang="en-US"/>
              <a:t>.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8412628" y="1595433"/>
            <a:ext cx="3348694" cy="1548172"/>
          </a:xfrm>
          <a:prstGeom prst="rect">
            <a:avLst/>
          </a:prstGeom>
        </p:spPr>
        <p:txBody>
          <a:bodyPr wrap="square" lIns="91440" tIns="0" rIns="9144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hu-HU" sz="1200" b="0" i="0" smtClean="0">
                <a:solidFill>
                  <a:srgbClr val="212529"/>
                </a:solidFill>
                <a:effectLst/>
                <a:latin typeface="IBM Plex Sans" panose="020B05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Box </a:t>
            </a:r>
            <a:r>
              <a:rPr lang="en-US" err="1"/>
              <a:t>szövegtest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12 pt.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Veszprém</a:t>
            </a:r>
            <a:r>
              <a:rPr lang="en-US"/>
              <a:t> </a:t>
            </a:r>
            <a:r>
              <a:rPr lang="en-US" err="1"/>
              <a:t>tavaly</a:t>
            </a:r>
            <a:r>
              <a:rPr lang="en-US"/>
              <a:t> </a:t>
            </a:r>
            <a:r>
              <a:rPr lang="en-US" err="1"/>
              <a:t>csatlakozott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</a:t>
            </a:r>
            <a:r>
              <a:rPr lang="en-US"/>
              <a:t> </a:t>
            </a:r>
            <a:r>
              <a:rPr lang="en-US" err="1"/>
              <a:t>legnagyobb</a:t>
            </a:r>
            <a:r>
              <a:rPr lang="en-US"/>
              <a:t> design </a:t>
            </a:r>
            <a:r>
              <a:rPr lang="en-US" err="1"/>
              <a:t>eseményéhez</a:t>
            </a:r>
            <a:r>
              <a:rPr lang="en-US"/>
              <a:t>. </a:t>
            </a:r>
            <a:r>
              <a:rPr lang="en-US" err="1"/>
              <a:t>Akkor</a:t>
            </a:r>
            <a:r>
              <a:rPr lang="en-US"/>
              <a:t> a 12 </a:t>
            </a:r>
            <a:r>
              <a:rPr lang="en-US" err="1"/>
              <a:t>fal</a:t>
            </a:r>
            <a:r>
              <a:rPr lang="en-US"/>
              <a:t> </a:t>
            </a:r>
            <a:r>
              <a:rPr lang="en-US" err="1"/>
              <a:t>kiállítással</a:t>
            </a:r>
            <a:r>
              <a:rPr lang="en-US"/>
              <a:t> </a:t>
            </a:r>
            <a:r>
              <a:rPr lang="en-US" err="1"/>
              <a:t>tűntünk</a:t>
            </a:r>
            <a:r>
              <a:rPr lang="en-US"/>
              <a:t> </a:t>
            </a:r>
            <a:r>
              <a:rPr lang="en-US" err="1"/>
              <a:t>ki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országos</a:t>
            </a:r>
            <a:r>
              <a:rPr lang="en-US"/>
              <a:t> </a:t>
            </a:r>
            <a:r>
              <a:rPr lang="en-US" err="1"/>
              <a:t>programdömpingből</a:t>
            </a:r>
            <a:r>
              <a:rPr lang="en-US"/>
              <a:t>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Veszprém</a:t>
            </a:r>
            <a:r>
              <a:rPr lang="en-US"/>
              <a:t> </a:t>
            </a:r>
            <a:r>
              <a:rPr lang="en-US" err="1"/>
              <a:t>tavaly</a:t>
            </a:r>
            <a:r>
              <a:rPr lang="en-US"/>
              <a:t> </a:t>
            </a:r>
            <a:r>
              <a:rPr lang="en-US" err="1"/>
              <a:t>csatlakozott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</a:t>
            </a:r>
            <a:r>
              <a:rPr lang="en-US"/>
              <a:t> </a:t>
            </a:r>
            <a:r>
              <a:rPr lang="en-US" err="1"/>
              <a:t>legnagyobb</a:t>
            </a:r>
            <a:r>
              <a:rPr lang="en-US"/>
              <a:t> design </a:t>
            </a:r>
            <a:r>
              <a:rPr lang="en-US" err="1"/>
              <a:t>eseményéhez</a:t>
            </a:r>
            <a:r>
              <a:rPr lang="en-US"/>
              <a:t>.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421653" y="818710"/>
            <a:ext cx="3348694" cy="486054"/>
          </a:xfrm>
          <a:prstGeom prst="rect">
            <a:avLst/>
          </a:prstGeom>
        </p:spPr>
        <p:txBody>
          <a:bodyPr wrap="square" lIns="91440" tIns="0" rIns="9144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hu-HU" sz="1400" b="0" i="0" smtClean="0">
                <a:solidFill>
                  <a:srgbClr val="212529"/>
                </a:solidFill>
                <a:effectLst/>
                <a:latin typeface="IBM Plex Sans Medium" panose="020B06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Box </a:t>
            </a:r>
            <a:r>
              <a:rPr lang="en-US" err="1"/>
              <a:t>cím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Medium 14 </a:t>
            </a:r>
            <a:r>
              <a:rPr lang="en-US" err="1"/>
              <a:t>pt</a:t>
            </a:r>
            <a:br>
              <a:rPr lang="en-US"/>
            </a:br>
            <a:r>
              <a:rPr lang="en-US" err="1"/>
              <a:t>Akár</a:t>
            </a:r>
            <a:r>
              <a:rPr lang="en-US"/>
              <a:t> </a:t>
            </a:r>
            <a:r>
              <a:rPr lang="en-US" err="1"/>
              <a:t>kétsoros</a:t>
            </a:r>
            <a:endParaRPr lang="en-US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8417158" y="804782"/>
            <a:ext cx="3348694" cy="486054"/>
          </a:xfrm>
          <a:prstGeom prst="rect">
            <a:avLst/>
          </a:prstGeom>
        </p:spPr>
        <p:txBody>
          <a:bodyPr wrap="square" lIns="91440" tIns="0" rIns="9144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hu-HU" sz="1400" b="0" i="0" smtClean="0">
                <a:solidFill>
                  <a:srgbClr val="212529"/>
                </a:solidFill>
                <a:effectLst/>
                <a:latin typeface="IBM Plex Sans Medium" panose="020B06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Box </a:t>
            </a:r>
            <a:r>
              <a:rPr lang="en-US" err="1"/>
              <a:t>cím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Medium 14 </a:t>
            </a:r>
            <a:r>
              <a:rPr lang="en-US" err="1"/>
              <a:t>pt</a:t>
            </a:r>
            <a:br>
              <a:rPr lang="en-US"/>
            </a:br>
            <a:r>
              <a:rPr lang="en-US" err="1"/>
              <a:t>Akár</a:t>
            </a:r>
            <a:r>
              <a:rPr lang="en-US"/>
              <a:t> </a:t>
            </a:r>
            <a:r>
              <a:rPr lang="en-US" err="1"/>
              <a:t>kétsoros</a:t>
            </a:r>
            <a:endParaRPr lang="en-US"/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421653" y="3814434"/>
            <a:ext cx="3348694" cy="486054"/>
          </a:xfrm>
          <a:prstGeom prst="rect">
            <a:avLst/>
          </a:prstGeom>
        </p:spPr>
        <p:txBody>
          <a:bodyPr wrap="square" lIns="91440" tIns="0" rIns="9144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hu-HU" sz="1400" b="0" i="0" smtClean="0">
                <a:solidFill>
                  <a:srgbClr val="212529"/>
                </a:solidFill>
                <a:effectLst/>
                <a:latin typeface="IBM Plex Sans Medium" panose="020B06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Box </a:t>
            </a:r>
            <a:r>
              <a:rPr lang="en-US" err="1"/>
              <a:t>cím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Medium 14 </a:t>
            </a:r>
            <a:r>
              <a:rPr lang="en-US" err="1"/>
              <a:t>pt</a:t>
            </a:r>
            <a:br>
              <a:rPr lang="en-US"/>
            </a:br>
            <a:r>
              <a:rPr lang="en-US" err="1"/>
              <a:t>Akár</a:t>
            </a:r>
            <a:r>
              <a:rPr lang="en-US"/>
              <a:t> </a:t>
            </a:r>
            <a:r>
              <a:rPr lang="en-US" err="1"/>
              <a:t>kétsoros</a:t>
            </a:r>
            <a:endParaRPr lang="en-US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8417158" y="3800506"/>
            <a:ext cx="3348694" cy="486054"/>
          </a:xfrm>
          <a:prstGeom prst="rect">
            <a:avLst/>
          </a:prstGeom>
        </p:spPr>
        <p:txBody>
          <a:bodyPr wrap="square" lIns="91440" tIns="0" rIns="9144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hu-HU" sz="1400" b="0" i="0" smtClean="0">
                <a:solidFill>
                  <a:srgbClr val="212529"/>
                </a:solidFill>
                <a:effectLst/>
                <a:latin typeface="IBM Plex Sans Medium" panose="020B06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Box </a:t>
            </a:r>
            <a:r>
              <a:rPr lang="en-US" err="1"/>
              <a:t>cím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Medium 14 </a:t>
            </a:r>
            <a:r>
              <a:rPr lang="en-US" err="1"/>
              <a:t>pt</a:t>
            </a:r>
            <a:br>
              <a:rPr lang="en-US"/>
            </a:br>
            <a:r>
              <a:rPr lang="en-US" err="1"/>
              <a:t>Akár</a:t>
            </a:r>
            <a:r>
              <a:rPr lang="en-US"/>
              <a:t> </a:t>
            </a:r>
            <a:r>
              <a:rPr lang="en-US" err="1"/>
              <a:t>kétsoros</a:t>
            </a:r>
            <a:endParaRPr lang="en-US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55340" y="872716"/>
            <a:ext cx="3816585" cy="95608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0" baseline="0">
                <a:solidFill>
                  <a:srgbClr val="0A1E5A"/>
                </a:solidFill>
                <a:latin typeface="IBM Plex Sans Medium" panose="020B06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Slide </a:t>
            </a:r>
            <a:r>
              <a:rPr lang="en-US" err="1"/>
              <a:t>cím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Medium 24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155340" y="2209800"/>
            <a:ext cx="3816585" cy="41354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baseline="0">
                <a:solidFill>
                  <a:srgbClr val="0A1E5A"/>
                </a:solidFill>
                <a:latin typeface="IBM Plex Sans Medium" panose="020B06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Slide </a:t>
            </a:r>
            <a:r>
              <a:rPr lang="en-US" err="1"/>
              <a:t>alcím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Medium 18 </a:t>
            </a:r>
            <a:r>
              <a:rPr lang="en-US" err="1"/>
              <a:t>pt</a:t>
            </a:r>
            <a:endParaRPr lang="en-US"/>
          </a:p>
          <a:p>
            <a:pPr lvl="0"/>
            <a:r>
              <a:rPr lang="en-US" err="1"/>
              <a:t>Hogyan</a:t>
            </a:r>
            <a:r>
              <a:rPr lang="en-US"/>
              <a:t> is </a:t>
            </a:r>
            <a:r>
              <a:rPr lang="en-US" err="1"/>
              <a:t>áll</a:t>
            </a:r>
            <a:r>
              <a:rPr lang="en-US"/>
              <a:t> </a:t>
            </a:r>
            <a:r>
              <a:rPr lang="en-US" err="1"/>
              <a:t>össze</a:t>
            </a:r>
            <a:r>
              <a:rPr lang="en-US"/>
              <a:t> </a:t>
            </a:r>
            <a:r>
              <a:rPr lang="en-US" err="1"/>
              <a:t>majd</a:t>
            </a:r>
            <a:r>
              <a:rPr lang="en-US"/>
              <a:t> </a:t>
            </a:r>
          </a:p>
          <a:p>
            <a:pPr lvl="0"/>
            <a:r>
              <a:rPr lang="en-US"/>
              <a:t>a </a:t>
            </a:r>
            <a:r>
              <a:rPr lang="en-US" err="1"/>
              <a:t>Veszprém</a:t>
            </a:r>
            <a:r>
              <a:rPr lang="en-US"/>
              <a:t>-Balaton</a:t>
            </a:r>
          </a:p>
          <a:p>
            <a:pPr lvl="0"/>
            <a:r>
              <a:rPr lang="en-US"/>
              <a:t>2023 </a:t>
            </a:r>
            <a:r>
              <a:rPr lang="en-US" err="1"/>
              <a:t>programja</a:t>
            </a:r>
            <a:r>
              <a:rPr lang="en-US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2070881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layout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229100" y="512763"/>
            <a:ext cx="7735888" cy="5832475"/>
          </a:xfrm>
          <a:prstGeom prst="rect">
            <a:avLst/>
          </a:prstGeom>
          <a:solidFill>
            <a:srgbClr val="F5E6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55340" y="872716"/>
            <a:ext cx="3816585" cy="95608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0" baseline="0">
                <a:solidFill>
                  <a:srgbClr val="0A1E5A"/>
                </a:solidFill>
                <a:latin typeface="IBM Plex Sans Medium" panose="020B06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Slide </a:t>
            </a:r>
            <a:r>
              <a:rPr lang="en-US" err="1"/>
              <a:t>cím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Medium 24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55340" y="2209800"/>
            <a:ext cx="3816585" cy="41354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baseline="0">
                <a:solidFill>
                  <a:srgbClr val="0A1E5A"/>
                </a:solidFill>
                <a:latin typeface="IBM Plex Sans Medium" panose="020B06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Slide </a:t>
            </a:r>
            <a:r>
              <a:rPr lang="en-US" err="1"/>
              <a:t>alcím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Medium 18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0"/>
            <a:r>
              <a:rPr lang="en-US" err="1"/>
              <a:t>Hogyan</a:t>
            </a:r>
            <a:r>
              <a:rPr lang="en-US"/>
              <a:t> is </a:t>
            </a:r>
            <a:r>
              <a:rPr lang="en-US" err="1"/>
              <a:t>áll</a:t>
            </a:r>
            <a:r>
              <a:rPr lang="en-US"/>
              <a:t> </a:t>
            </a:r>
            <a:r>
              <a:rPr lang="en-US" err="1"/>
              <a:t>össze</a:t>
            </a:r>
            <a:r>
              <a:rPr lang="en-US"/>
              <a:t> </a:t>
            </a:r>
            <a:r>
              <a:rPr lang="en-US" err="1"/>
              <a:t>majd</a:t>
            </a:r>
            <a:r>
              <a:rPr lang="en-US"/>
              <a:t> </a:t>
            </a:r>
          </a:p>
          <a:p>
            <a:pPr lvl="0"/>
            <a:r>
              <a:rPr lang="en-US"/>
              <a:t>a </a:t>
            </a:r>
            <a:r>
              <a:rPr lang="en-US" err="1"/>
              <a:t>Veszprém</a:t>
            </a:r>
            <a:r>
              <a:rPr lang="en-US"/>
              <a:t>-Balaton</a:t>
            </a:r>
          </a:p>
          <a:p>
            <a:pPr lvl="0"/>
            <a:r>
              <a:rPr lang="en-US"/>
              <a:t>2023 </a:t>
            </a:r>
            <a:r>
              <a:rPr lang="en-US" err="1"/>
              <a:t>programja</a:t>
            </a:r>
            <a:r>
              <a:rPr lang="en-US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8351138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layout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229100" y="512763"/>
            <a:ext cx="7735888" cy="5832475"/>
          </a:xfrm>
          <a:prstGeom prst="rect">
            <a:avLst/>
          </a:prstGeom>
          <a:solidFill>
            <a:srgbClr val="F5E6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421653" y="872716"/>
            <a:ext cx="5522448" cy="5256584"/>
          </a:xfrm>
          <a:prstGeom prst="rect">
            <a:avLst/>
          </a:prstGeom>
        </p:spPr>
        <p:txBody>
          <a:bodyPr wrap="square" lIns="91440" tIns="0" rIns="9144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hu-HU" sz="1600" b="0" i="0">
                <a:solidFill>
                  <a:srgbClr val="212529"/>
                </a:solidFill>
                <a:effectLst/>
                <a:latin typeface="IBM Plex Sans" panose="020B05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Bullet point: IBM </a:t>
            </a:r>
            <a:r>
              <a:rPr lang="en-US" err="1"/>
              <a:t>Plex</a:t>
            </a:r>
            <a:r>
              <a:rPr lang="en-US"/>
              <a:t> Sans 16 pt.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 Bullet point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 Bullet point 02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 Bullet point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 03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 Bullet point sit </a:t>
            </a:r>
            <a:r>
              <a:rPr lang="en-US" err="1"/>
              <a:t>amet</a:t>
            </a:r>
            <a:r>
              <a:rPr lang="en-US"/>
              <a:t> 04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 Bullet point </a:t>
            </a:r>
            <a:r>
              <a:rPr lang="en-US" err="1"/>
              <a:t>lorem</a:t>
            </a:r>
            <a:r>
              <a:rPr lang="en-US"/>
              <a:t> 05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 Bullet point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 Bullet point 07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 Bullet point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08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 Bullet point dolor 09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 Bullet point 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55340" y="872716"/>
            <a:ext cx="3816585" cy="95608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0" baseline="0">
                <a:solidFill>
                  <a:srgbClr val="0A1E5A"/>
                </a:solidFill>
                <a:latin typeface="IBM Plex Sans Medium" panose="020B06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Slide </a:t>
            </a:r>
            <a:r>
              <a:rPr lang="en-US" err="1"/>
              <a:t>cím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Medium 24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55340" y="2209800"/>
            <a:ext cx="3816585" cy="41354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baseline="0">
                <a:solidFill>
                  <a:srgbClr val="0A1E5A"/>
                </a:solidFill>
                <a:latin typeface="IBM Plex Sans Medium" panose="020B06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Slide </a:t>
            </a:r>
            <a:r>
              <a:rPr lang="en-US" err="1"/>
              <a:t>alcím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Medium 18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0"/>
            <a:r>
              <a:rPr lang="en-US" err="1"/>
              <a:t>Hogyan</a:t>
            </a:r>
            <a:r>
              <a:rPr lang="en-US"/>
              <a:t> is </a:t>
            </a:r>
            <a:r>
              <a:rPr lang="en-US" err="1"/>
              <a:t>áll</a:t>
            </a:r>
            <a:r>
              <a:rPr lang="en-US"/>
              <a:t> </a:t>
            </a:r>
            <a:r>
              <a:rPr lang="en-US" err="1"/>
              <a:t>össze</a:t>
            </a:r>
            <a:r>
              <a:rPr lang="en-US"/>
              <a:t> </a:t>
            </a:r>
            <a:r>
              <a:rPr lang="en-US" err="1"/>
              <a:t>majd</a:t>
            </a:r>
            <a:r>
              <a:rPr lang="en-US"/>
              <a:t> </a:t>
            </a:r>
          </a:p>
          <a:p>
            <a:pPr lvl="0"/>
            <a:r>
              <a:rPr lang="en-US"/>
              <a:t>a </a:t>
            </a:r>
            <a:r>
              <a:rPr lang="en-US" err="1"/>
              <a:t>Veszprém</a:t>
            </a:r>
            <a:r>
              <a:rPr lang="en-US"/>
              <a:t>-Balaton</a:t>
            </a:r>
          </a:p>
          <a:p>
            <a:pPr lvl="0"/>
            <a:r>
              <a:rPr lang="en-US"/>
              <a:t>2023 </a:t>
            </a:r>
            <a:r>
              <a:rPr lang="en-US" err="1"/>
              <a:t>programja</a:t>
            </a:r>
            <a:r>
              <a:rPr lang="en-US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5306042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layout 04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27012" y="512763"/>
            <a:ext cx="11737976" cy="5832475"/>
          </a:xfrm>
          <a:prstGeom prst="rect">
            <a:avLst/>
          </a:prstGeom>
          <a:solidFill>
            <a:srgbClr val="E6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099394" y="1844910"/>
            <a:ext cx="7849209" cy="4068452"/>
          </a:xfrm>
          <a:prstGeom prst="rect">
            <a:avLst/>
          </a:prstGeom>
        </p:spPr>
        <p:txBody>
          <a:bodyPr wrap="square" lIns="91440" tIns="0" rIns="9144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hu-HU" sz="1600" b="0" i="0">
                <a:solidFill>
                  <a:srgbClr val="212529"/>
                </a:solidFill>
                <a:effectLst/>
                <a:latin typeface="IBM Plex Sans" panose="020B05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Bullet point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 Bullet point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02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 Bullet point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 03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 Bullet point sit </a:t>
            </a:r>
            <a:r>
              <a:rPr lang="en-US" err="1"/>
              <a:t>amet</a:t>
            </a:r>
            <a:r>
              <a:rPr lang="en-US"/>
              <a:t> 04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 Bullet point </a:t>
            </a:r>
            <a:r>
              <a:rPr lang="en-US" err="1"/>
              <a:t>lorem</a:t>
            </a:r>
            <a:r>
              <a:rPr lang="en-US"/>
              <a:t> 05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 Bullet point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 Bullet point 07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 Bullet point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08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 Bullet point dolor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et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09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 Bullet point 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099395" y="872716"/>
            <a:ext cx="5863505" cy="97219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0" baseline="0">
                <a:solidFill>
                  <a:srgbClr val="0A1E5A"/>
                </a:solidFill>
                <a:latin typeface="IBM Plex Sans Medium" panose="020B06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Slide </a:t>
            </a:r>
            <a:r>
              <a:rPr lang="en-US" err="1"/>
              <a:t>cím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Medium 24 </a:t>
            </a:r>
            <a:r>
              <a:rPr lang="en-US" err="1"/>
              <a:t>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3656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layout 05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55340" y="872716"/>
            <a:ext cx="3816585" cy="11881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0" baseline="0">
                <a:solidFill>
                  <a:srgbClr val="0A1E5A"/>
                </a:solidFill>
                <a:latin typeface="IBM Plex Sans Medium" panose="020B06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Slide </a:t>
            </a:r>
            <a:r>
              <a:rPr lang="en-US" err="1"/>
              <a:t>cím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Medium 24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302" y="512763"/>
            <a:ext cx="7754859" cy="5832475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299377" y="2249869"/>
            <a:ext cx="5590707" cy="2358262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FontTx/>
              <a:buNone/>
              <a:defRPr sz="2400" b="0" baseline="0">
                <a:solidFill>
                  <a:srgbClr val="F5E687"/>
                </a:solidFill>
                <a:latin typeface="IBM Plex Sans Medium" panose="020B06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Statement </a:t>
            </a:r>
            <a:r>
              <a:rPr lang="en-US" err="1"/>
              <a:t>szöveg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Medium 24 </a:t>
            </a:r>
            <a:r>
              <a:rPr lang="en-US" err="1"/>
              <a:t>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4814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layout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229100" y="512763"/>
            <a:ext cx="3733800" cy="5832475"/>
          </a:xfrm>
          <a:prstGeom prst="rect">
            <a:avLst/>
          </a:prstGeom>
          <a:solidFill>
            <a:srgbClr val="F5E6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8220075" y="516819"/>
            <a:ext cx="3733800" cy="5828419"/>
          </a:xfrm>
          <a:prstGeom prst="rect">
            <a:avLst/>
          </a:prstGeom>
          <a:solidFill>
            <a:srgbClr val="F5E6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421653" y="1592796"/>
            <a:ext cx="3348694" cy="4536504"/>
          </a:xfrm>
          <a:prstGeom prst="rect">
            <a:avLst/>
          </a:prstGeom>
        </p:spPr>
        <p:txBody>
          <a:bodyPr wrap="square" lIns="91440" tIns="0" rIns="9144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hu-HU" sz="1200" b="0" i="0" smtClean="0">
                <a:solidFill>
                  <a:srgbClr val="212529"/>
                </a:solidFill>
                <a:effectLst/>
                <a:latin typeface="IBM Plex Sans" panose="020B05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Box </a:t>
            </a:r>
            <a:r>
              <a:rPr lang="en-US" err="1"/>
              <a:t>szövegtest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12 pt.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Veszprém</a:t>
            </a:r>
            <a:r>
              <a:rPr lang="en-US"/>
              <a:t> </a:t>
            </a:r>
            <a:r>
              <a:rPr lang="en-US" err="1"/>
              <a:t>tavaly</a:t>
            </a:r>
            <a:r>
              <a:rPr lang="en-US"/>
              <a:t> </a:t>
            </a:r>
            <a:r>
              <a:rPr lang="en-US" err="1"/>
              <a:t>csatlakozott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</a:t>
            </a:r>
            <a:r>
              <a:rPr lang="en-US"/>
              <a:t> </a:t>
            </a:r>
            <a:r>
              <a:rPr lang="en-US" err="1"/>
              <a:t>legnagyobb</a:t>
            </a:r>
            <a:r>
              <a:rPr lang="en-US"/>
              <a:t> design </a:t>
            </a:r>
            <a:r>
              <a:rPr lang="en-US" err="1"/>
              <a:t>eseményéhez</a:t>
            </a:r>
            <a:r>
              <a:rPr lang="en-US"/>
              <a:t>. </a:t>
            </a:r>
            <a:r>
              <a:rPr lang="en-US" err="1"/>
              <a:t>Akkor</a:t>
            </a:r>
            <a:r>
              <a:rPr lang="en-US"/>
              <a:t> a 12 </a:t>
            </a:r>
            <a:r>
              <a:rPr lang="en-US" err="1"/>
              <a:t>fal</a:t>
            </a:r>
            <a:r>
              <a:rPr lang="en-US"/>
              <a:t> </a:t>
            </a:r>
            <a:r>
              <a:rPr lang="en-US" err="1"/>
              <a:t>kiállítással</a:t>
            </a:r>
            <a:r>
              <a:rPr lang="en-US"/>
              <a:t> </a:t>
            </a:r>
            <a:r>
              <a:rPr lang="en-US" err="1"/>
              <a:t>tűntünk</a:t>
            </a:r>
            <a:r>
              <a:rPr lang="en-US"/>
              <a:t> </a:t>
            </a:r>
            <a:r>
              <a:rPr lang="en-US" err="1"/>
              <a:t>ki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országos</a:t>
            </a:r>
            <a:r>
              <a:rPr lang="en-US"/>
              <a:t> </a:t>
            </a:r>
            <a:r>
              <a:rPr lang="en-US" err="1"/>
              <a:t>programdömpingből</a:t>
            </a:r>
            <a:r>
              <a:rPr lang="en-US"/>
              <a:t>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Veszprém</a:t>
            </a:r>
            <a:r>
              <a:rPr lang="en-US"/>
              <a:t> </a:t>
            </a:r>
            <a:r>
              <a:rPr lang="en-US" err="1"/>
              <a:t>tavaly</a:t>
            </a:r>
            <a:r>
              <a:rPr lang="en-US"/>
              <a:t> </a:t>
            </a:r>
            <a:r>
              <a:rPr lang="en-US" err="1"/>
              <a:t>csatlakozott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</a:t>
            </a:r>
            <a:r>
              <a:rPr lang="en-US"/>
              <a:t> </a:t>
            </a:r>
            <a:r>
              <a:rPr lang="en-US" err="1"/>
              <a:t>legnagyobb</a:t>
            </a:r>
            <a:r>
              <a:rPr lang="en-US"/>
              <a:t> design </a:t>
            </a:r>
            <a:r>
              <a:rPr lang="en-US" err="1"/>
              <a:t>eseményéhez</a:t>
            </a:r>
            <a:r>
              <a:rPr lang="en-US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/>
              <a:t>Akkor</a:t>
            </a:r>
            <a:r>
              <a:rPr lang="en-US"/>
              <a:t> a 12 </a:t>
            </a:r>
            <a:r>
              <a:rPr lang="en-US" err="1"/>
              <a:t>fal</a:t>
            </a:r>
            <a:r>
              <a:rPr lang="en-US"/>
              <a:t> </a:t>
            </a:r>
            <a:r>
              <a:rPr lang="en-US" err="1"/>
              <a:t>kiállítással</a:t>
            </a:r>
            <a:r>
              <a:rPr lang="en-US"/>
              <a:t> </a:t>
            </a:r>
            <a:r>
              <a:rPr lang="en-US" err="1"/>
              <a:t>tűntünk</a:t>
            </a:r>
            <a:r>
              <a:rPr lang="en-US"/>
              <a:t> </a:t>
            </a:r>
            <a:r>
              <a:rPr lang="en-US" err="1"/>
              <a:t>ki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országos</a:t>
            </a:r>
            <a:r>
              <a:rPr lang="en-US"/>
              <a:t> </a:t>
            </a:r>
            <a:r>
              <a:rPr lang="en-US" err="1"/>
              <a:t>programdömpingből</a:t>
            </a:r>
            <a:r>
              <a:rPr lang="en-US"/>
              <a:t>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. 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8412628" y="1595432"/>
            <a:ext cx="3348694" cy="4533867"/>
          </a:xfrm>
          <a:prstGeom prst="rect">
            <a:avLst/>
          </a:prstGeom>
        </p:spPr>
        <p:txBody>
          <a:bodyPr wrap="square" lIns="91440" tIns="0" rIns="9144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hu-HU" sz="1200" b="0" i="0" smtClean="0">
                <a:solidFill>
                  <a:srgbClr val="212529"/>
                </a:solidFill>
                <a:effectLst/>
                <a:latin typeface="IBM Plex Sans" panose="020B05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Box </a:t>
            </a:r>
            <a:r>
              <a:rPr lang="en-US" err="1"/>
              <a:t>szövegtest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12 pt.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Veszprém</a:t>
            </a:r>
            <a:r>
              <a:rPr lang="en-US"/>
              <a:t> </a:t>
            </a:r>
            <a:r>
              <a:rPr lang="en-US" err="1"/>
              <a:t>tavaly</a:t>
            </a:r>
            <a:r>
              <a:rPr lang="en-US"/>
              <a:t> </a:t>
            </a:r>
            <a:r>
              <a:rPr lang="en-US" err="1"/>
              <a:t>csatlakozott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</a:t>
            </a:r>
            <a:r>
              <a:rPr lang="en-US"/>
              <a:t> </a:t>
            </a:r>
            <a:r>
              <a:rPr lang="en-US" err="1"/>
              <a:t>legnagyobb</a:t>
            </a:r>
            <a:r>
              <a:rPr lang="en-US"/>
              <a:t> design </a:t>
            </a:r>
            <a:r>
              <a:rPr lang="en-US" err="1"/>
              <a:t>eseményéhez</a:t>
            </a:r>
            <a:r>
              <a:rPr lang="en-US"/>
              <a:t>. </a:t>
            </a:r>
            <a:r>
              <a:rPr lang="en-US" err="1"/>
              <a:t>Akkor</a:t>
            </a:r>
            <a:r>
              <a:rPr lang="en-US"/>
              <a:t> a 12 </a:t>
            </a:r>
            <a:r>
              <a:rPr lang="en-US" err="1"/>
              <a:t>fal</a:t>
            </a:r>
            <a:r>
              <a:rPr lang="en-US"/>
              <a:t> </a:t>
            </a:r>
            <a:r>
              <a:rPr lang="en-US" err="1"/>
              <a:t>kiállítással</a:t>
            </a:r>
            <a:r>
              <a:rPr lang="en-US"/>
              <a:t> </a:t>
            </a:r>
            <a:r>
              <a:rPr lang="en-US" err="1"/>
              <a:t>tűntünk</a:t>
            </a:r>
            <a:r>
              <a:rPr lang="en-US"/>
              <a:t> </a:t>
            </a:r>
            <a:r>
              <a:rPr lang="en-US" err="1"/>
              <a:t>ki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országos</a:t>
            </a:r>
            <a:r>
              <a:rPr lang="en-US"/>
              <a:t> </a:t>
            </a:r>
            <a:r>
              <a:rPr lang="en-US" err="1"/>
              <a:t>programdömpingből</a:t>
            </a:r>
            <a:r>
              <a:rPr lang="en-US"/>
              <a:t>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Veszprém</a:t>
            </a:r>
            <a:r>
              <a:rPr lang="en-US"/>
              <a:t> </a:t>
            </a:r>
            <a:r>
              <a:rPr lang="en-US" err="1"/>
              <a:t>tavaly</a:t>
            </a:r>
            <a:r>
              <a:rPr lang="en-US"/>
              <a:t> </a:t>
            </a:r>
            <a:r>
              <a:rPr lang="en-US" err="1"/>
              <a:t>csatlakozott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</a:t>
            </a:r>
            <a:r>
              <a:rPr lang="en-US"/>
              <a:t> </a:t>
            </a:r>
            <a:r>
              <a:rPr lang="en-US" err="1"/>
              <a:t>legnagyobb</a:t>
            </a:r>
            <a:r>
              <a:rPr lang="en-US"/>
              <a:t> design </a:t>
            </a:r>
            <a:r>
              <a:rPr lang="en-US" err="1"/>
              <a:t>eseményéhez</a:t>
            </a:r>
            <a:r>
              <a:rPr lang="en-US"/>
              <a:t>. </a:t>
            </a:r>
            <a:r>
              <a:rPr lang="en-US" err="1"/>
              <a:t>Akkor</a:t>
            </a:r>
            <a:r>
              <a:rPr lang="en-US"/>
              <a:t> a 12 </a:t>
            </a:r>
            <a:r>
              <a:rPr lang="en-US" err="1"/>
              <a:t>fal</a:t>
            </a:r>
            <a:r>
              <a:rPr lang="en-US"/>
              <a:t> </a:t>
            </a:r>
            <a:r>
              <a:rPr lang="en-US" err="1"/>
              <a:t>kiállítással</a:t>
            </a:r>
            <a:r>
              <a:rPr lang="en-US"/>
              <a:t> </a:t>
            </a:r>
            <a:r>
              <a:rPr lang="en-US" err="1"/>
              <a:t>tűntünk</a:t>
            </a:r>
            <a:r>
              <a:rPr lang="en-US"/>
              <a:t> </a:t>
            </a:r>
            <a:r>
              <a:rPr lang="en-US" err="1"/>
              <a:t>ki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országos</a:t>
            </a:r>
            <a:r>
              <a:rPr lang="en-US"/>
              <a:t> </a:t>
            </a:r>
            <a:r>
              <a:rPr lang="en-US" err="1"/>
              <a:t>programdömpingből</a:t>
            </a:r>
            <a:r>
              <a:rPr lang="en-US"/>
              <a:t>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/>
              <a:t>Veszprém</a:t>
            </a:r>
            <a:r>
              <a:rPr lang="en-US"/>
              <a:t> </a:t>
            </a:r>
            <a:r>
              <a:rPr lang="en-US" err="1"/>
              <a:t>tavaly</a:t>
            </a:r>
            <a:r>
              <a:rPr lang="en-US"/>
              <a:t> </a:t>
            </a:r>
            <a:r>
              <a:rPr lang="en-US" err="1"/>
              <a:t>csatlakozott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</a:t>
            </a:r>
            <a:r>
              <a:rPr lang="en-US"/>
              <a:t> </a:t>
            </a:r>
            <a:r>
              <a:rPr lang="en-US" err="1"/>
              <a:t>legnagyobb</a:t>
            </a:r>
            <a:r>
              <a:rPr lang="en-US"/>
              <a:t> design </a:t>
            </a:r>
            <a:r>
              <a:rPr lang="en-US" err="1"/>
              <a:t>eseményéhez</a:t>
            </a:r>
            <a:r>
              <a:rPr lang="en-US"/>
              <a:t>. </a:t>
            </a:r>
            <a:r>
              <a:rPr lang="en-US" err="1"/>
              <a:t>Akkor</a:t>
            </a:r>
            <a:r>
              <a:rPr lang="en-US"/>
              <a:t> a 12 </a:t>
            </a:r>
            <a:r>
              <a:rPr lang="en-US" err="1"/>
              <a:t>fal</a:t>
            </a:r>
            <a:r>
              <a:rPr lang="en-US"/>
              <a:t> </a:t>
            </a:r>
            <a:r>
              <a:rPr lang="en-US" err="1"/>
              <a:t>kiállítással</a:t>
            </a:r>
            <a:r>
              <a:rPr lang="en-US"/>
              <a:t> </a:t>
            </a:r>
            <a:r>
              <a:rPr lang="en-US" err="1"/>
              <a:t>tűntünk</a:t>
            </a:r>
            <a:r>
              <a:rPr lang="en-US"/>
              <a:t> </a:t>
            </a:r>
            <a:r>
              <a:rPr lang="en-US" err="1"/>
              <a:t>ki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országos</a:t>
            </a:r>
            <a:r>
              <a:rPr lang="en-US"/>
              <a:t> </a:t>
            </a:r>
            <a:r>
              <a:rPr lang="en-US" err="1"/>
              <a:t>programdömpingből</a:t>
            </a:r>
            <a:r>
              <a:rPr lang="en-US"/>
              <a:t>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421653" y="818710"/>
            <a:ext cx="3348694" cy="486054"/>
          </a:xfrm>
          <a:prstGeom prst="rect">
            <a:avLst/>
          </a:prstGeom>
        </p:spPr>
        <p:txBody>
          <a:bodyPr wrap="square" lIns="91440" tIns="0" rIns="9144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hu-HU" sz="1400" b="0" i="0" smtClean="0">
                <a:solidFill>
                  <a:srgbClr val="212529"/>
                </a:solidFill>
                <a:effectLst/>
                <a:latin typeface="IBM Plex Sans Medium" panose="020B06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Box </a:t>
            </a:r>
            <a:r>
              <a:rPr lang="en-US" err="1"/>
              <a:t>cím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Medium 14 </a:t>
            </a:r>
            <a:r>
              <a:rPr lang="en-US" err="1"/>
              <a:t>pt</a:t>
            </a:r>
            <a:br>
              <a:rPr lang="en-US"/>
            </a:br>
            <a:r>
              <a:rPr lang="en-US" err="1"/>
              <a:t>Akár</a:t>
            </a:r>
            <a:r>
              <a:rPr lang="en-US"/>
              <a:t> </a:t>
            </a:r>
            <a:r>
              <a:rPr lang="en-US" err="1"/>
              <a:t>kétsoros</a:t>
            </a:r>
            <a:endParaRPr lang="en-US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8417158" y="804782"/>
            <a:ext cx="3348694" cy="486054"/>
          </a:xfrm>
          <a:prstGeom prst="rect">
            <a:avLst/>
          </a:prstGeom>
        </p:spPr>
        <p:txBody>
          <a:bodyPr wrap="square" lIns="91440" tIns="0" rIns="9144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hu-HU" sz="1400" b="0" i="0" smtClean="0">
                <a:solidFill>
                  <a:srgbClr val="212529"/>
                </a:solidFill>
                <a:effectLst/>
                <a:latin typeface="IBM Plex Sans Medium" panose="020B06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Box </a:t>
            </a:r>
            <a:r>
              <a:rPr lang="en-US" err="1"/>
              <a:t>cím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Medium 14 </a:t>
            </a:r>
            <a:r>
              <a:rPr lang="en-US" err="1"/>
              <a:t>pt</a:t>
            </a:r>
            <a:br>
              <a:rPr lang="en-US"/>
            </a:br>
            <a:r>
              <a:rPr lang="en-US" err="1"/>
              <a:t>Akár</a:t>
            </a:r>
            <a:r>
              <a:rPr lang="en-US"/>
              <a:t> </a:t>
            </a:r>
            <a:r>
              <a:rPr lang="en-US" err="1"/>
              <a:t>kétsoros</a:t>
            </a:r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238125" y="512762"/>
            <a:ext cx="3733800" cy="5832475"/>
          </a:xfrm>
          <a:prstGeom prst="rect">
            <a:avLst/>
          </a:prstGeom>
          <a:solidFill>
            <a:srgbClr val="E6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3140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layout 0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55340" y="872716"/>
            <a:ext cx="3816585" cy="11881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0" baseline="0">
                <a:solidFill>
                  <a:srgbClr val="0A1E5A"/>
                </a:solidFill>
                <a:latin typeface="IBM Plex Sans Medium" panose="020B060305020300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Slide </a:t>
            </a:r>
            <a:r>
              <a:rPr lang="en-US" err="1"/>
              <a:t>cím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Medium 24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229100" y="512763"/>
            <a:ext cx="7735888" cy="5832475"/>
          </a:xfrm>
          <a:prstGeom prst="rect">
            <a:avLst/>
          </a:prstGeom>
          <a:solidFill>
            <a:srgbClr val="F5E6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55575" y="2362200"/>
            <a:ext cx="3816350" cy="39830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IBM Plex Sans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 </a:t>
            </a:r>
            <a:r>
              <a:rPr lang="en-US" err="1"/>
              <a:t>szövegtest</a:t>
            </a:r>
            <a:r>
              <a:rPr lang="en-US"/>
              <a:t>: IBM </a:t>
            </a:r>
            <a:r>
              <a:rPr lang="en-US" err="1"/>
              <a:t>Plex</a:t>
            </a:r>
            <a:r>
              <a:rPr lang="en-US"/>
              <a:t> Sans 12 pt.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Veszprém</a:t>
            </a:r>
            <a:r>
              <a:rPr lang="en-US"/>
              <a:t> </a:t>
            </a:r>
            <a:r>
              <a:rPr lang="en-US" err="1"/>
              <a:t>tavaly</a:t>
            </a:r>
            <a:r>
              <a:rPr lang="en-US"/>
              <a:t> </a:t>
            </a:r>
            <a:r>
              <a:rPr lang="en-US" err="1"/>
              <a:t>csatlakozott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</a:t>
            </a:r>
            <a:r>
              <a:rPr lang="en-US"/>
              <a:t> </a:t>
            </a:r>
            <a:r>
              <a:rPr lang="en-US" err="1"/>
              <a:t>legnagyobb</a:t>
            </a:r>
            <a:r>
              <a:rPr lang="en-US"/>
              <a:t> design </a:t>
            </a:r>
            <a:r>
              <a:rPr lang="en-US" err="1"/>
              <a:t>eseményéhez</a:t>
            </a:r>
            <a:r>
              <a:rPr lang="en-US"/>
              <a:t>. </a:t>
            </a:r>
            <a:r>
              <a:rPr lang="en-US" err="1"/>
              <a:t>Akkor</a:t>
            </a:r>
            <a:r>
              <a:rPr lang="en-US"/>
              <a:t> a 12 </a:t>
            </a:r>
            <a:r>
              <a:rPr lang="en-US" err="1"/>
              <a:t>fal</a:t>
            </a:r>
            <a:r>
              <a:rPr lang="en-US"/>
              <a:t> </a:t>
            </a:r>
            <a:r>
              <a:rPr lang="en-US" err="1"/>
              <a:t>kiállítással</a:t>
            </a:r>
            <a:r>
              <a:rPr lang="en-US"/>
              <a:t> </a:t>
            </a:r>
            <a:r>
              <a:rPr lang="en-US" err="1"/>
              <a:t>tűntünk</a:t>
            </a:r>
            <a:r>
              <a:rPr lang="en-US"/>
              <a:t> </a:t>
            </a:r>
            <a:r>
              <a:rPr lang="en-US" err="1"/>
              <a:t>ki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országos</a:t>
            </a:r>
            <a:r>
              <a:rPr lang="en-US"/>
              <a:t> </a:t>
            </a:r>
            <a:r>
              <a:rPr lang="en-US" err="1"/>
              <a:t>programdömpingből</a:t>
            </a:r>
            <a:r>
              <a:rPr lang="en-US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Veszprém</a:t>
            </a:r>
            <a:r>
              <a:rPr lang="en-US"/>
              <a:t> </a:t>
            </a:r>
            <a:r>
              <a:rPr lang="en-US" err="1"/>
              <a:t>tavaly</a:t>
            </a:r>
            <a:r>
              <a:rPr lang="en-US"/>
              <a:t> </a:t>
            </a:r>
            <a:r>
              <a:rPr lang="en-US" err="1"/>
              <a:t>csatlakozott</a:t>
            </a:r>
            <a:r>
              <a:rPr lang="en-US"/>
              <a:t> </a:t>
            </a:r>
            <a:r>
              <a:rPr lang="en-US" err="1"/>
              <a:t>az</a:t>
            </a:r>
            <a:r>
              <a:rPr lang="en-US"/>
              <a:t> </a:t>
            </a:r>
            <a:r>
              <a:rPr lang="en-US" err="1"/>
              <a:t>ország</a:t>
            </a:r>
            <a:r>
              <a:rPr lang="en-US"/>
              <a:t> </a:t>
            </a:r>
            <a:r>
              <a:rPr lang="en-US" err="1"/>
              <a:t>legnagyobb</a:t>
            </a:r>
            <a:r>
              <a:rPr lang="en-US"/>
              <a:t> design </a:t>
            </a:r>
            <a:r>
              <a:rPr lang="en-US" err="1"/>
              <a:t>eseményéhez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904314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227012" y="512763"/>
            <a:ext cx="11737976" cy="5832475"/>
          </a:xfrm>
          <a:prstGeom prst="rect">
            <a:avLst/>
          </a:prstGeom>
          <a:solidFill>
            <a:srgbClr val="F5E6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153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6A28-AE26-4422-85A0-069321B924E2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BECE-BB5D-4094-9AC5-4B7A897E4F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672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6A28-AE26-4422-85A0-069321B924E2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BECE-BB5D-4094-9AC5-4B7A897E4F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3921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6A28-AE26-4422-85A0-069321B924E2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BECE-BB5D-4094-9AC5-4B7A897E4F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0755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6A28-AE26-4422-85A0-069321B924E2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BECE-BB5D-4094-9AC5-4B7A897E4F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166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6A28-AE26-4422-85A0-069321B924E2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BECE-BB5D-4094-9AC5-4B7A897E4F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783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3AB72-1CED-415B-B8E4-0FE191C67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14432-AFD0-4C87-B104-E3E76045A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2CF1D-5620-4B83-962E-458CA47FA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205C9-8EE9-476E-A877-B1360DB0ADDA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F951C-8E05-4D48-8932-5B7BCA913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04A28-D99C-47EC-96EA-16ABB8AE1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080D-590F-41C0-84BA-D67A8AB7C9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7332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6A28-AE26-4422-85A0-069321B924E2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BECE-BB5D-4094-9AC5-4B7A897E4F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4406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6A28-AE26-4422-85A0-069321B924E2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BECE-BB5D-4094-9AC5-4B7A897E4F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732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6A28-AE26-4422-85A0-069321B924E2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BECE-BB5D-4094-9AC5-4B7A897E4F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740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6A28-AE26-4422-85A0-069321B924E2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BECE-BB5D-4094-9AC5-4B7A897E4F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5978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9" indent="0" algn="ctr">
              <a:buNone/>
              <a:defRPr/>
            </a:lvl3pPr>
            <a:lvl4pPr marL="1371463" indent="0" algn="ctr">
              <a:buNone/>
              <a:defRPr/>
            </a:lvl4pPr>
            <a:lvl5pPr marL="1828617" indent="0" algn="ctr">
              <a:buNone/>
              <a:defRPr/>
            </a:lvl5pPr>
            <a:lvl6pPr marL="2285771" indent="0" algn="ctr">
              <a:buNone/>
              <a:defRPr/>
            </a:lvl6pPr>
            <a:lvl7pPr marL="2742926" indent="0" algn="ctr">
              <a:buNone/>
              <a:defRPr/>
            </a:lvl7pPr>
            <a:lvl8pPr marL="3200080" indent="0" algn="ctr">
              <a:buNone/>
              <a:defRPr/>
            </a:lvl8pPr>
            <a:lvl9pPr marL="365723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9E3BE4-B803-40F6-84FB-5AED6E6343C5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2638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F57ED9-BC8C-4B95-8F30-C6548F064D37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1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7" indent="0">
              <a:buNone/>
              <a:defRPr sz="1400"/>
            </a:lvl5pPr>
            <a:lvl6pPr marL="2285771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6E034A-D284-4ACD-9105-120FEB885898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851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6A8079-2E51-41F6-91A4-32C0C31806CE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447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670B3E-3A60-42B0-A8AC-8503A364BE42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9157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561AED-A6CB-4F07-B0A9-112805890947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265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B961-1058-4D2D-B9AA-CDD813B4D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A0E31-C1B9-4680-89A0-ECCBB4B78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E4E70-7C48-4081-8FB0-ED11D2BAD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205C9-8EE9-476E-A877-B1360DB0ADDA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07332-83EE-4874-B75A-8000020C6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1E22B-45E2-4F04-9348-2A1F9758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080D-590F-41C0-84BA-D67A8AB7C9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6704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F87FC4-2091-4402-97D0-C3FFB4FF49D7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1788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399FF8-C615-415E-934D-3200A2E4B5A5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243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195DEF-9A78-44A6-BADE-6C483877DEDE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5765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FE2D82-CB1D-445B-BA70-19454DF75E5D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3900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1E8A4F-25EB-4960-882E-647838732326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945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6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7999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154" indent="0" algn="ctr">
              <a:buNone/>
              <a:defRPr sz="2400"/>
            </a:lvl2pPr>
            <a:lvl3pPr marL="914309" indent="0" algn="ctr">
              <a:buNone/>
              <a:defRPr sz="2400"/>
            </a:lvl3pPr>
            <a:lvl4pPr marL="1371463" indent="0" algn="ctr">
              <a:buNone/>
              <a:defRPr sz="2000"/>
            </a:lvl4pPr>
            <a:lvl5pPr marL="1828617" indent="0" algn="ctr">
              <a:buNone/>
              <a:defRPr sz="2000"/>
            </a:lvl5pPr>
            <a:lvl6pPr marL="2285771" indent="0" algn="ctr">
              <a:buNone/>
              <a:defRPr sz="2000"/>
            </a:lvl6pPr>
            <a:lvl7pPr marL="2742926" indent="0" algn="ctr">
              <a:buNone/>
              <a:defRPr sz="2000"/>
            </a:lvl7pPr>
            <a:lvl8pPr marL="3200080" indent="0" algn="ctr">
              <a:buNone/>
              <a:defRPr sz="2000"/>
            </a:lvl8pPr>
            <a:lvl9pPr marL="36572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3/30/2022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0233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3/30/2022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0046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6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7999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3/30/2022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5961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3/30/2022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9221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6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5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3/30/2022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256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E917D-B4D0-4EA2-BAD8-8AAC940E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7C51B-1E5E-434A-93C8-844EF2F828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A7892C-DB1C-487A-99A1-126073F42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9CFAD-77D5-4305-8EA7-E2D2AACF6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205C9-8EE9-476E-A877-B1360DB0ADDA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226258-68DA-4787-B329-B7B43C7C6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A17C97-6285-462E-9BD6-510B0E031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080D-590F-41C0-84BA-D67A8AB7C9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4026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3/30/2022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0743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6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3/30/2022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3526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7" y="786384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801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6" y="3043052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2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3/30/2022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2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7091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1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3/30/2022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40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01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3/30/2022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7222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6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3/30/2022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8166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219C6-CA42-4D56-94CD-17917B922F26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1DB7-2F35-4729-87DA-566D1345E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25198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219C6-CA42-4D56-94CD-17917B922F26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1DB7-2F35-4729-87DA-566D1345E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33475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219C6-CA42-4D56-94CD-17917B922F26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1DB7-2F35-4729-87DA-566D1345E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1580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219C6-CA42-4D56-94CD-17917B922F26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1DB7-2F35-4729-87DA-566D1345E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382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EBA58-C493-4EE1-A9FA-66ADA62E1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1C55A-7C06-4EAF-84AC-BC042C16F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9C2D15-9BCE-4DAD-8B97-F26C27486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B9A45F-5CBF-493D-AE75-B703EDFA5A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BAC981-E210-471B-A0D4-BFAEE314E1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8B0283-EB17-430D-B388-B76615DC1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205C9-8EE9-476E-A877-B1360DB0ADDA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2EB3D8-FE8D-4426-8E50-BD3E31C59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1ADBD6-E78B-4298-BFE3-2F1BCA31E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080D-590F-41C0-84BA-D67A8AB7C9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7681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219C6-CA42-4D56-94CD-17917B922F26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1DB7-2F35-4729-87DA-566D1345E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3615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219C6-CA42-4D56-94CD-17917B922F26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1DB7-2F35-4729-87DA-566D1345E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4381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219C6-CA42-4D56-94CD-17917B922F26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1DB7-2F35-4729-87DA-566D1345E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1270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219C6-CA42-4D56-94CD-17917B922F26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1DB7-2F35-4729-87DA-566D1345E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126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219C6-CA42-4D56-94CD-17917B922F26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1DB7-2F35-4729-87DA-566D1345E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9204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219C6-CA42-4D56-94CD-17917B922F26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1DB7-2F35-4729-87DA-566D1345E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623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219C6-CA42-4D56-94CD-17917B922F26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1DB7-2F35-4729-87DA-566D1345E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3313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3438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4876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77F81B5-E27A-4687-ACEA-0FF51357A952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8176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E7B90C8-1C16-4443-83AE-DF02759EF1B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6932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488" y="4406901"/>
            <a:ext cx="1036343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963488" y="2906713"/>
            <a:ext cx="10363437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E084A75-E41A-4D4B-A37B-A991272EBD3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480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5EBBA-B2B8-4DEE-A0B1-88069732C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8B21FB-6689-4FA4-93F7-A7B3974C0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205C9-8EE9-476E-A877-B1360DB0ADDA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9A4C05-0ED8-4534-A3F7-7A67C4672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466EE8-4B14-4DD8-876E-56615EC37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080D-590F-41C0-84BA-D67A8AB7C9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640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5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5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C1F0AE3-351A-48C2-9366-4C9EF8D97E6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9127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295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727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727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93619" y="1535113"/>
            <a:ext cx="538886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93619" y="2174875"/>
            <a:ext cx="538886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7518032-8AA2-4EF2-84F3-7BECC44F4FF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9703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7201E05-C919-4A28-AFBC-72254DF1570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3457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3F71E6B-6A40-4664-A0E2-E3E3C9253F02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085747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109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766643" y="273051"/>
            <a:ext cx="68158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109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446C4A5-233A-4B3C-B0EF-02845C325CF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8885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90464" y="4800600"/>
            <a:ext cx="7314247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2390464" y="612775"/>
            <a:ext cx="7314247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2390464" y="5367338"/>
            <a:ext cx="7314247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12CE09A-E16F-45F0-AD06-CCF63342B4F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2529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B897002-EB30-49E2-82AF-F437242AEDD2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3529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3764" y="365125"/>
            <a:ext cx="2628558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091" y="365125"/>
            <a:ext cx="7733293" cy="5811838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66322DD-989A-40E6-B151-6928A8DD81E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0785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51A19-0E7D-49D1-839D-051F629AE30B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F76A0-3AA9-4A35-AFC3-778A94DFAE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3596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51A19-0E7D-49D1-839D-051F629AE30B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F76A0-3AA9-4A35-AFC3-778A94DFAE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591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50EA50-57EB-4794-83DD-933DFA44D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205C9-8EE9-476E-A877-B1360DB0ADDA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9FA5CE-654C-49CE-93EF-B6ABBA687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ADE50-0AE5-45DA-893A-8B683356C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080D-590F-41C0-84BA-D67A8AB7C9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7657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51A19-0E7D-49D1-839D-051F629AE30B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F76A0-3AA9-4A35-AFC3-778A94DFAE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6487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51A19-0E7D-49D1-839D-051F629AE30B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F76A0-3AA9-4A35-AFC3-778A94DFAE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1508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51A19-0E7D-49D1-839D-051F629AE30B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F76A0-3AA9-4A35-AFC3-778A94DFAE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1398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51A19-0E7D-49D1-839D-051F629AE30B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F76A0-3AA9-4A35-AFC3-778A94DFAE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1888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51A19-0E7D-49D1-839D-051F629AE30B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F76A0-3AA9-4A35-AFC3-778A94DFAE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9035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51A19-0E7D-49D1-839D-051F629AE30B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F76A0-3AA9-4A35-AFC3-778A94DFAE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8185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51A19-0E7D-49D1-839D-051F629AE30B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F76A0-3AA9-4A35-AFC3-778A94DFAE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6027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51A19-0E7D-49D1-839D-051F629AE30B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F76A0-3AA9-4A35-AFC3-778A94DFAE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6119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51A19-0E7D-49D1-839D-051F629AE30B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F76A0-3AA9-4A35-AFC3-778A94DFAE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5319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F5258-2E3E-1B44-AB10-DBDFB76139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3585C6-260E-2D45-9EB7-80C3A758B6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9AF63-F524-1A4E-8AA9-9973E81F3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257B-6A46-AF4D-91FE-C2CC7DF81A44}" type="datetimeFigureOut">
              <a:rPr lang="en-DE" smtClean="0"/>
              <a:t>03/30/2022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8E8D7-29B7-9B4B-8FEB-C972B4716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73426-5B64-3948-8DD0-00A24A395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CDDA-7448-B941-87AB-2BE048A71C9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10007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BED8D-ED60-4658-ACAC-3C008B4C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7B3E9-1DBA-4C16-BE26-9348875D9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AEF295-60E9-4A45-89B1-769E4365B8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492725-2AC1-40E2-925E-101CDA84F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205C9-8EE9-476E-A877-B1360DB0ADDA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2F455-23CE-48AA-95FB-828FAC3EC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8201D1-BFBD-48B3-8DD9-F7529B96D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080D-590F-41C0-84BA-D67A8AB7C9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8356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C1E4D-9C82-604A-A3C9-95062F593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C5627-6390-EA49-BD42-D7964D769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01D72-E410-AD42-B216-1749432F0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257B-6A46-AF4D-91FE-C2CC7DF81A44}" type="datetimeFigureOut">
              <a:rPr lang="en-DE" smtClean="0"/>
              <a:t>03/30/2022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A6B20-5597-9F41-8ECE-7F20BE0DF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1F8C6-1B79-0545-81D2-8F8549487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CDDA-7448-B941-87AB-2BE048A71C9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486510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FE117-BB81-5E42-A819-EDCA559C3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F6784-58E6-364C-8D19-B949C9953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FE505-FA9F-B84B-92C3-2FEC9B9B2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257B-6A46-AF4D-91FE-C2CC7DF81A44}" type="datetimeFigureOut">
              <a:rPr lang="en-DE" smtClean="0"/>
              <a:t>03/30/2022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7476F-BE5E-634D-BA73-5920659AB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DE3CF-62ED-A14A-A75C-93686F32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CDDA-7448-B941-87AB-2BE048A71C9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751113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BC8AA-894A-8B4C-A07A-BE46F32FE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4E81A-4313-D243-8C90-53E279E0FB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1186A3-2E3D-9E4B-9475-A4E9C7DCBF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D9ABF-A21E-384E-B4C2-BD68AF70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257B-6A46-AF4D-91FE-C2CC7DF81A44}" type="datetimeFigureOut">
              <a:rPr lang="en-DE" smtClean="0"/>
              <a:t>03/30/2022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A343EF-7D2B-1A4B-A392-C8AF5E824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DABFAD-87C6-1149-9235-C95CE42F0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CDDA-7448-B941-87AB-2BE048A71C9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518348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C0089-E1BC-DF47-BD89-24DFA2239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13BBD-7706-0242-BE0A-A458D6000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029C6D-0DC4-5A42-9FDB-1092B6CFBD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FF30B6-DE10-6546-8734-CE4EA4A5D9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24F37C-2ACC-2F4B-B014-4A07D091E1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526891-DE05-BB45-A22A-1901B5B1A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257B-6A46-AF4D-91FE-C2CC7DF81A44}" type="datetimeFigureOut">
              <a:rPr lang="en-DE" smtClean="0"/>
              <a:t>03/30/2022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04DDED-0D24-3C40-80A4-524D7E6D1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C2E0BB-872F-F343-8BB1-8F7DA8990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CDDA-7448-B941-87AB-2BE048A71C9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974665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596B6-E970-B94B-8217-241C6C998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C0A395-6E4E-AC40-89A4-0169B774E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257B-6A46-AF4D-91FE-C2CC7DF81A44}" type="datetimeFigureOut">
              <a:rPr lang="en-DE" smtClean="0"/>
              <a:t>03/30/2022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57CAB-2BEA-DA43-BC56-CF4A2F4BF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D5D357-1DCB-CE47-BF29-8BE46B283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CDDA-7448-B941-87AB-2BE048A71C9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799847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C79656-E217-E742-BCCD-FA8245E47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257B-6A46-AF4D-91FE-C2CC7DF81A44}" type="datetimeFigureOut">
              <a:rPr lang="en-DE" smtClean="0"/>
              <a:t>03/30/2022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5BBE36-A516-1848-AFBC-5E02A40C9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C9A83-6BC0-6541-ADB7-A8E77759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CDDA-7448-B941-87AB-2BE048A71C9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846030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5C8AA-721C-7D46-9A54-57AFE773B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F51F5-830C-F14D-9BBF-16D393D6B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63DF3A-D8B3-514F-8BA0-4EE5E86AB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53BE52-EAE5-C245-A2A9-388B448E0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257B-6A46-AF4D-91FE-C2CC7DF81A44}" type="datetimeFigureOut">
              <a:rPr lang="en-DE" smtClean="0"/>
              <a:t>03/30/2022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CFF88-BEF8-DE43-A142-760E1CEC1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4EEBB-8A64-AB48-A455-FDFBF0B39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CDDA-7448-B941-87AB-2BE048A71C9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89358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1CB54-093E-5045-9783-76FD247A6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920FB8-007A-CA46-A126-B46F709E85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6AC7FA-36CD-C34C-88C0-F8797E3A22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976B54-F48F-E14B-BAF5-E998A9B89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257B-6A46-AF4D-91FE-C2CC7DF81A44}" type="datetimeFigureOut">
              <a:rPr lang="en-DE" smtClean="0"/>
              <a:t>03/30/2022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8E80B3-C0C2-5C41-AFF4-F09287E2B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1E878E-A519-C148-AC61-79223CD4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CDDA-7448-B941-87AB-2BE048A71C9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897419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8D495-C2C0-5B4E-BB31-B104D8919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7B5E88-F89F-154F-A6B7-15723FD47E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83308-9760-144B-93EC-47802FF26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257B-6A46-AF4D-91FE-C2CC7DF81A44}" type="datetimeFigureOut">
              <a:rPr lang="en-DE" smtClean="0"/>
              <a:t>03/30/2022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7253E-DE8C-D14D-BC3B-6523673D8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F9619-865F-5848-A5CE-40FC90C5A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CDDA-7448-B941-87AB-2BE048A71C9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3557621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C062B6-5C63-774B-87DA-AAB02170EE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AEB82-286D-1D4E-A137-40766A504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AF1F9-173D-054A-9B96-E712C72FA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257B-6A46-AF4D-91FE-C2CC7DF81A44}" type="datetimeFigureOut">
              <a:rPr lang="en-DE" smtClean="0"/>
              <a:t>03/30/2022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55B853-0750-714A-BB66-759966557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F69FA-2737-2249-AFC7-0EFF12CDA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CDDA-7448-B941-87AB-2BE048A71C9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0711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BE260-4801-4626-808F-BF4FFE4A1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34E635-0E40-4593-84CB-2B05FD2AAD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B76E3A-6E25-4181-9637-D074C18C1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F7D530-EFBD-425D-B742-B9187AAA1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205C9-8EE9-476E-A877-B1360DB0ADDA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2F1AB-6D7F-45B3-B687-29F38A32B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948E7D-DE5A-482C-81E1-EB6FC08EA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080D-590F-41C0-84BA-D67A8AB7C9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33839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2AC6E2D-2F33-4BDB-92B0-FB986563DE9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86D5A9-B26A-4366-9F02-4CD4C3D5B164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2868697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AF20CA8-04E1-49A4-A46A-4959056F288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890247-26C1-485A-AC6A-6553D978CEA7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1205652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17F2A7F-66BA-48F8-9DDC-7A06E1031AE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E195E9-8FBE-40A3-ADA3-11028993379C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9452340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2684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1600201"/>
            <a:ext cx="53848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DE98FBE-EFA4-4D61-9BB4-1173A811483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80FE81-37FF-4FD6-AF14-55275C1DC7A2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6154075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2BA699E-B724-4872-96F4-3D31AB3A3DC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8F5DE0-E08E-47C3-AC0B-49822FBF343A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40203746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F3CF3D0-E81C-4E44-9FF3-92D4F0CA0B0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79020B-07ED-4386-AECC-B99C0DC3C2AF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40482508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4B42B48F-48DD-46B1-9355-906C8DD0C44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AC68F0-1344-4530-9130-BEBA8B13C977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405138146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2578E89-B811-44C0-8E80-445D4C118AE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C280DE-0788-4034-8448-0A06D847E1EE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4221979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CAB2A7-84CC-4F54-B708-B0394F3339B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D48054-51F8-4D37-88C9-619097D4CCCB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48242728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3FC66E2-CD63-4752-889E-C79770E0659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E2D93B-0151-48F0-A9A2-7B9815C46B2C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075521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image" Target="../media/image10.jpg"/><Relationship Id="rId5" Type="http://schemas.openxmlformats.org/officeDocument/2006/relationships/slideLayout" Target="../slideLayouts/slideLayout133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theme" Target="../theme/theme14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D780F8-2E1D-459A-8181-CC30E43FC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A4835-0072-4C97-8F96-BE6C1411E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41EE4-EC2B-45A3-84F5-BDC2BDBC76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205C9-8EE9-476E-A877-B1360DB0ADDA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893EE-09EA-407C-833C-A18CA77999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E32A5-2587-4B98-84F2-4C6C7574EE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5080D-590F-41C0-84BA-D67A8AB7C9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7005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4599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455F416-923C-0D46-AF86-B14D1FA0C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7CEA033-A504-834D-B327-8227FD976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3A6AFD-C6C3-254E-A5D0-8457ED866A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F881C-82A9-D049-B3D4-6B290B840869}" type="datetime1">
              <a:rPr lang="fr-BE" smtClean="0"/>
              <a:t>30-03-22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844A93-CB73-1646-8995-43835E7FD6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4E8FD2-70E3-8F47-B7EF-7CF984202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8FDC2-748D-434C-89E3-30EB1B11E80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2238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239486" y="382552"/>
            <a:ext cx="11713028" cy="0"/>
          </a:xfrm>
          <a:prstGeom prst="line">
            <a:avLst/>
          </a:prstGeom>
          <a:ln w="25400">
            <a:solidFill>
              <a:srgbClr val="0A1E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ubtitle 2"/>
          <p:cNvSpPr txBox="1">
            <a:spLocks/>
          </p:cNvSpPr>
          <p:nvPr userDrawn="1"/>
        </p:nvSpPr>
        <p:spPr>
          <a:xfrm>
            <a:off x="139960" y="73654"/>
            <a:ext cx="4341846" cy="28090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err="1">
                <a:solidFill>
                  <a:srgbClr val="0A1E5A"/>
                </a:solidFill>
                <a:latin typeface="IBM Plex Sans Medium" panose="020B0603050203000203" pitchFamily="34" charset="0"/>
              </a:rPr>
              <a:t>Veszprém</a:t>
            </a:r>
            <a:r>
              <a:rPr lang="en-US" sz="1400">
                <a:solidFill>
                  <a:srgbClr val="0A1E5A"/>
                </a:solidFill>
                <a:latin typeface="IBM Plex Sans Medium" panose="020B0603050203000203" pitchFamily="34" charset="0"/>
              </a:rPr>
              <a:t>-Balaton 2023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7178" cy="68580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239486" y="382552"/>
            <a:ext cx="1171302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9117" y="63221"/>
            <a:ext cx="472492" cy="237744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 userDrawn="1"/>
        </p:nvSpPr>
        <p:spPr>
          <a:xfrm>
            <a:off x="139960" y="73654"/>
            <a:ext cx="4341846" cy="28090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err="1">
                <a:solidFill>
                  <a:schemeClr val="bg1"/>
                </a:solidFill>
                <a:latin typeface="IBM Plex Sans Medium" panose="020B0603050203000203" pitchFamily="34" charset="0"/>
              </a:rPr>
              <a:t>Veszprém</a:t>
            </a:r>
            <a:r>
              <a:rPr lang="en-US" sz="1400">
                <a:solidFill>
                  <a:schemeClr val="bg1"/>
                </a:solidFill>
                <a:latin typeface="IBM Plex Sans Medium" panose="020B0603050203000203" pitchFamily="34" charset="0"/>
              </a:rPr>
              <a:t>-Balaton 2023</a:t>
            </a:r>
          </a:p>
        </p:txBody>
      </p:sp>
    </p:spTree>
    <p:extLst>
      <p:ext uri="{BB962C8B-B14F-4D97-AF65-F5344CB8AC3E}">
        <p14:creationId xmlns:p14="http://schemas.microsoft.com/office/powerpoint/2010/main" val="140572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255">
          <p15:clr>
            <a:srgbClr val="F26B43"/>
          </p15:clr>
        </p15:guide>
        <p15:guide id="4" pos="1392">
          <p15:clr>
            <a:srgbClr val="F26B43"/>
          </p15:clr>
        </p15:guide>
        <p15:guide id="5" pos="2502">
          <p15:clr>
            <a:srgbClr val="F26B43"/>
          </p15:clr>
        </p15:guide>
        <p15:guide id="6" pos="2664">
          <p15:clr>
            <a:srgbClr val="F26B43"/>
          </p15:clr>
        </p15:guide>
        <p15:guide id="7" pos="5016">
          <p15:clr>
            <a:srgbClr val="F26B43"/>
          </p15:clr>
        </p15:guide>
        <p15:guide id="8" pos="5160">
          <p15:clr>
            <a:srgbClr val="F26B43"/>
          </p15:clr>
        </p15:guide>
        <p15:guide id="9" pos="6264">
          <p15:clr>
            <a:srgbClr val="F26B43"/>
          </p15:clr>
        </p15:guide>
        <p15:guide id="10" pos="6425">
          <p15:clr>
            <a:srgbClr val="F26B43"/>
          </p15:clr>
        </p15:guide>
        <p15:guide id="11" pos="3768">
          <p15:clr>
            <a:srgbClr val="F26B43"/>
          </p15:clr>
        </p15:guide>
        <p15:guide id="12" pos="3908">
          <p15:clr>
            <a:srgbClr val="F26B43"/>
          </p15:clr>
        </p15:guide>
        <p15:guide id="13" orient="horz" pos="3997">
          <p15:clr>
            <a:srgbClr val="F26B43"/>
          </p15:clr>
        </p15:guide>
        <p15:guide id="14" orient="horz" pos="323">
          <p15:clr>
            <a:srgbClr val="F26B43"/>
          </p15:clr>
        </p15:guide>
        <p15:guide id="15" pos="7537">
          <p15:clr>
            <a:srgbClr val="F26B43"/>
          </p15:clr>
        </p15:guide>
        <p15:guide id="16" pos="143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97402" y="381761"/>
            <a:ext cx="6473825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091E5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20416" y="2365582"/>
            <a:ext cx="7551166" cy="33191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091E5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868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 userDrawn="1"/>
        </p:nvSpPr>
        <p:spPr>
          <a:xfrm>
            <a:off x="139960" y="73654"/>
            <a:ext cx="4341846" cy="28090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err="1">
                <a:solidFill>
                  <a:srgbClr val="0A1E5A"/>
                </a:solidFill>
                <a:latin typeface="IBM Plex Sans Medium" panose="020B0603050203000203" pitchFamily="34" charset="0"/>
              </a:rPr>
              <a:t>Veszprém</a:t>
            </a:r>
            <a:r>
              <a:rPr lang="en-US" sz="1400">
                <a:solidFill>
                  <a:srgbClr val="0A1E5A"/>
                </a:solidFill>
                <a:latin typeface="IBM Plex Sans Medium" panose="020B0603050203000203" pitchFamily="34" charset="0"/>
              </a:rPr>
              <a:t>-Balaton 2023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39486" y="382552"/>
            <a:ext cx="11713028" cy="0"/>
          </a:xfrm>
          <a:prstGeom prst="line">
            <a:avLst/>
          </a:prstGeom>
          <a:ln w="25400">
            <a:solidFill>
              <a:srgbClr val="0A1E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6600" y="63221"/>
            <a:ext cx="476469" cy="23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6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255">
          <p15:clr>
            <a:srgbClr val="F26B43"/>
          </p15:clr>
        </p15:guide>
        <p15:guide id="4" pos="1392">
          <p15:clr>
            <a:srgbClr val="F26B43"/>
          </p15:clr>
        </p15:guide>
        <p15:guide id="6" pos="2502">
          <p15:clr>
            <a:srgbClr val="F26B43"/>
          </p15:clr>
        </p15:guide>
        <p15:guide id="7" pos="2664">
          <p15:clr>
            <a:srgbClr val="F26B43"/>
          </p15:clr>
        </p15:guide>
        <p15:guide id="8" pos="5016">
          <p15:clr>
            <a:srgbClr val="F26B43"/>
          </p15:clr>
        </p15:guide>
        <p15:guide id="10" pos="5160">
          <p15:clr>
            <a:srgbClr val="F26B43"/>
          </p15:clr>
        </p15:guide>
        <p15:guide id="11" pos="6264">
          <p15:clr>
            <a:srgbClr val="F26B43"/>
          </p15:clr>
        </p15:guide>
        <p15:guide id="12" pos="6425">
          <p15:clr>
            <a:srgbClr val="F26B43"/>
          </p15:clr>
        </p15:guide>
        <p15:guide id="13" pos="3768">
          <p15:clr>
            <a:srgbClr val="F26B43"/>
          </p15:clr>
        </p15:guide>
        <p15:guide id="14" pos="3908">
          <p15:clr>
            <a:srgbClr val="F26B43"/>
          </p15:clr>
        </p15:guide>
        <p15:guide id="15" orient="horz" pos="3997">
          <p15:clr>
            <a:srgbClr val="F26B43"/>
          </p15:clr>
        </p15:guide>
        <p15:guide id="16" orient="horz" pos="323">
          <p15:clr>
            <a:srgbClr val="F26B43"/>
          </p15:clr>
        </p15:guide>
        <p15:guide id="17" pos="7537">
          <p15:clr>
            <a:srgbClr val="F26B43"/>
          </p15:clr>
        </p15:guide>
        <p15:guide id="18" pos="14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96A28-AE26-4422-85A0-069321B924E2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BBECE-BB5D-4094-9AC5-4B7A897E4F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981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30F8ED-A650-444B-9210-E99C42A3256E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313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0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6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1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66" indent="-34286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6" indent="-28572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86" indent="-22857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40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94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49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503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5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811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6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3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40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40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40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6382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31" indent="-91431" algn="l" defTabSz="914309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10" indent="-182862" algn="l" defTabSz="914309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871" indent="-182862" algn="l" defTabSz="914309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733" indent="-182862" algn="l" defTabSz="914309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595" indent="-182862" algn="l" defTabSz="914309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890" indent="-228577" algn="l" defTabSz="914309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870" indent="-228577" algn="l" defTabSz="914309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850" indent="-228577" algn="l" defTabSz="914309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830" indent="-228577" algn="l" defTabSz="914309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219C6-CA42-4D56-94CD-17917B922F26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11DB7-2F35-4729-87DA-566D1345E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74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 txBox="1">
            <a:spLocks noGrp="1"/>
          </p:cNvSpPr>
          <p:nvPr>
            <p:ph type="title"/>
          </p:nvPr>
        </p:nvSpPr>
        <p:spPr>
          <a:xfrm>
            <a:off x="837971" y="365040"/>
            <a:ext cx="10514231" cy="1325520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</a:lstStyle>
          <a:p>
            <a:endParaRPr lang="en-GB"/>
          </a:p>
        </p:txBody>
      </p:sp>
      <p:sp>
        <p:nvSpPr>
          <p:cNvPr id="3" name="Zástupný symbol textu 2"/>
          <p:cNvSpPr txBox="1">
            <a:spLocks noGrp="1"/>
          </p:cNvSpPr>
          <p:nvPr>
            <p:ph type="body" idx="1"/>
          </p:nvPr>
        </p:nvSpPr>
        <p:spPr>
          <a:xfrm>
            <a:off x="837971" y="1825200"/>
            <a:ext cx="10514231" cy="4351320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 anchor="t" anchorCtr="0" compatLnSpc="1"/>
          <a:lstStyle>
            <a:defPPr marL="228600" marR="0" lvl="0" indent="-228600" algn="l" rtl="0" hangingPunct="0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  <a:tab pos="9829800" algn="l"/>
              </a:tabLst>
              <a:defRPr lang="en-GB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defPPr>
            <a:lvl1pPr marL="228600" marR="0" lvl="0" indent="-228600" algn="l" rtl="0" hangingPunct="0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  <a:tab pos="9829800" algn="l"/>
              </a:tabLst>
              <a:defRPr lang="en-GB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1pPr>
            <a:lvl2pPr marL="685800" marR="0" lvl="1" indent="-228600" algn="l" rtl="0" hangingPunct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  <a:tab pos="9372600" algn="l"/>
              </a:tabLst>
              <a:def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2pPr>
            <a:lvl3pPr marL="1143000" marR="0" lvl="2" indent="-228600" algn="l" rtl="0" hangingPunct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3pPr>
            <a:lvl4pPr marL="1600199" marR="0" lvl="3" indent="-228600" algn="l" rtl="0" hangingPunct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4pPr>
            <a:lvl5pPr marL="2057400" marR="0" lvl="4" indent="-228600" algn="l" rtl="0" hangingPunct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5pPr>
            <a:lvl6pPr marL="2057400" marR="0" lvl="5" indent="-228600" algn="l" rtl="0" hangingPunct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6pPr>
            <a:lvl7pPr marL="2057400" marR="0" lvl="6" indent="-228600" algn="l" rtl="0" hangingPunct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7pPr>
            <a:lvl8pPr marL="2057400" marR="0" lvl="7" indent="-228600" algn="l" rtl="0" hangingPunct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8pPr>
            <a:lvl9pPr marL="2057400" marR="0" lvl="8" indent="-228600" algn="l" rtl="0" hangingPunct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symbol dátumu 3"/>
          <p:cNvSpPr txBox="1">
            <a:spLocks noGrp="1"/>
          </p:cNvSpPr>
          <p:nvPr>
            <p:ph type="dt" sz="half" idx="2"/>
          </p:nvPr>
        </p:nvSpPr>
        <p:spPr>
          <a:xfrm>
            <a:off x="837971" y="6356520"/>
            <a:ext cx="2742842" cy="3650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ctr" anchorCtr="0" compatLnSpc="1"/>
          <a:lstStyle>
            <a:lvl1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309" algn="l"/>
                <a:tab pos="1828617" algn="l"/>
                <a:tab pos="2742925" algn="l"/>
                <a:tab pos="3657234" algn="l"/>
                <a:tab pos="4571543" algn="l"/>
                <a:tab pos="5485850" algn="l"/>
                <a:tab pos="6400159" algn="l"/>
                <a:tab pos="7314468" algn="l"/>
                <a:tab pos="8228777" algn="l"/>
                <a:tab pos="9143086" algn="l"/>
                <a:tab pos="10057394" algn="l"/>
              </a:tabLst>
              <a:defRPr lang="en-GB" sz="2800" b="0" i="0" u="none" strike="noStrike" baseline="0">
                <a:solidFill>
                  <a:srgbClr val="000000"/>
                </a:solidFill>
                <a:latin typeface="Calibri" pitchFamily="34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5" name="Zástupný symbol päty 4"/>
          <p:cNvSpPr txBox="1">
            <a:spLocks noGrp="1"/>
          </p:cNvSpPr>
          <p:nvPr>
            <p:ph type="ftr" sz="quarter" idx="3"/>
          </p:nvPr>
        </p:nvSpPr>
        <p:spPr>
          <a:xfrm>
            <a:off x="4037953" y="6356520"/>
            <a:ext cx="4114264" cy="3650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ctr" anchorCtr="0" compatLnSpc="1"/>
          <a:lstStyle>
            <a:lvl1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309" algn="l"/>
                <a:tab pos="1828617" algn="l"/>
                <a:tab pos="2742925" algn="l"/>
                <a:tab pos="3657234" algn="l"/>
                <a:tab pos="4571543" algn="l"/>
                <a:tab pos="5485850" algn="l"/>
                <a:tab pos="6400159" algn="l"/>
                <a:tab pos="7314468" algn="l"/>
                <a:tab pos="8228777" algn="l"/>
                <a:tab pos="9143086" algn="l"/>
                <a:tab pos="10057394" algn="l"/>
              </a:tabLst>
              <a:defRPr lang="en-GB" sz="2800" b="0" i="0" u="none" strike="noStrike" baseline="0">
                <a:solidFill>
                  <a:srgbClr val="000000"/>
                </a:solidFill>
                <a:latin typeface="Calibri" pitchFamily="34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Zástupný symbol čísla snímky 5"/>
          <p:cNvSpPr txBox="1">
            <a:spLocks noGrp="1"/>
          </p:cNvSpPr>
          <p:nvPr>
            <p:ph type="sldNum" sz="quarter" idx="4"/>
          </p:nvPr>
        </p:nvSpPr>
        <p:spPr>
          <a:xfrm>
            <a:off x="8609359" y="6356520"/>
            <a:ext cx="2742842" cy="3650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ctr" anchorCtr="0" compatLnSpc="1"/>
          <a:lstStyle>
            <a:lvl1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309" algn="l"/>
                <a:tab pos="1828617" algn="l"/>
                <a:tab pos="2742925" algn="l"/>
                <a:tab pos="3657234" algn="l"/>
                <a:tab pos="4571543" algn="l"/>
                <a:tab pos="5485850" algn="l"/>
                <a:tab pos="6400159" algn="l"/>
                <a:tab pos="7314468" algn="l"/>
                <a:tab pos="8228777" algn="l"/>
                <a:tab pos="9143086" algn="l"/>
                <a:tab pos="10057394" algn="l"/>
              </a:tabLst>
              <a:defRPr lang="en-GB" sz="2800" b="0" i="0" u="none" strike="noStrike" baseline="0">
                <a:solidFill>
                  <a:srgbClr val="000000"/>
                </a:solidFill>
                <a:latin typeface="Calibri" pitchFamily="34"/>
                <a:ea typeface="Arial Unicode MS" pitchFamily="2"/>
                <a:cs typeface="Tahoma" pitchFamily="2"/>
              </a:defRPr>
            </a:lvl1pPr>
          </a:lstStyle>
          <a:p>
            <a:pPr lvl="0"/>
            <a:fld id="{A65C7B38-C172-4F21-830C-7FC6F07BD64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038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marL="0" marR="0" indent="0" algn="l" rtl="0" hangingPunct="0">
        <a:lnSpc>
          <a:spcPct val="90000"/>
        </a:lnSpc>
        <a:spcBef>
          <a:spcPts val="0"/>
        </a:spcBef>
        <a:spcAft>
          <a:spcPts val="0"/>
        </a:spcAft>
        <a:tabLst>
          <a:tab pos="0" algn="l"/>
          <a:tab pos="914309" algn="l"/>
          <a:tab pos="1828617" algn="l"/>
          <a:tab pos="2742925" algn="l"/>
          <a:tab pos="3657234" algn="l"/>
          <a:tab pos="4571543" algn="l"/>
          <a:tab pos="5485850" algn="l"/>
          <a:tab pos="6400159" algn="l"/>
          <a:tab pos="7314468" algn="l"/>
          <a:tab pos="8228777" algn="l"/>
          <a:tab pos="9143086" algn="l"/>
          <a:tab pos="10057394" algn="l"/>
        </a:tabLst>
        <a:defRPr lang="en-GB" sz="4400" b="0" i="0" u="none" strike="noStrike" baseline="0">
          <a:ln>
            <a:noFill/>
          </a:ln>
          <a:solidFill>
            <a:srgbClr val="000000"/>
          </a:solidFill>
          <a:latin typeface="Calibri Light" pitchFamily="34"/>
          <a:ea typeface="Microsoft YaHei" pitchFamily="2"/>
          <a:cs typeface="Mangal" pitchFamily="2"/>
        </a:defRPr>
      </a:lvl1pPr>
    </p:titleStyle>
    <p:bodyStyle>
      <a:lvl1pPr marL="0" marR="0" indent="0" algn="l" rtl="0" hangingPunct="0">
        <a:lnSpc>
          <a:spcPct val="90000"/>
        </a:lnSpc>
        <a:spcBef>
          <a:spcPts val="998"/>
        </a:spcBef>
        <a:spcAft>
          <a:spcPts val="0"/>
        </a:spcAft>
        <a:tabLst>
          <a:tab pos="685730" algn="l"/>
          <a:tab pos="1600040" algn="l"/>
          <a:tab pos="2514349" algn="l"/>
          <a:tab pos="3428657" algn="l"/>
          <a:tab pos="4342966" algn="l"/>
          <a:tab pos="5257274" algn="l"/>
          <a:tab pos="6171583" algn="l"/>
          <a:tab pos="7085891" algn="l"/>
          <a:tab pos="8000199" algn="l"/>
          <a:tab pos="8914507" algn="l"/>
          <a:tab pos="9828817" algn="l"/>
        </a:tabLst>
        <a:defRPr lang="en-GB" sz="2800" b="0" i="0" u="none" strike="noStrike" baseline="0">
          <a:ln>
            <a:noFill/>
          </a:ln>
          <a:solidFill>
            <a:srgbClr val="000000"/>
          </a:solidFill>
          <a:latin typeface="Calibri" pitchFamily="34"/>
          <a:ea typeface="Microsoft YaHei" pitchFamily="2"/>
          <a:cs typeface="Mangal" pitchFamily="2"/>
        </a:defRPr>
      </a:lvl1pPr>
    </p:bodyStyle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51A19-0E7D-49D1-839D-051F629AE30B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F76A0-3AA9-4A35-AFC3-778A94DFAE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40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defTabSz="91430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6" indent="-285721" algn="l" defTabSz="91430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7AD97D-7213-1946-828C-9BBE7384A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FBDF5-09DF-5341-84DD-E243DA0D6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88DA0-1A64-B042-A63D-8F767B76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A257B-6A46-AF4D-91FE-C2CC7DF81A44}" type="datetimeFigureOut">
              <a:rPr lang="en-DE" smtClean="0"/>
              <a:t>03/30/2022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FA39C6-8E52-C840-A535-CB356457FA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F5EC3-9035-FC47-AB9D-5E20C09E32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ACDDA-7448-B941-87AB-2BE048A71C9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3600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31589675-3C84-4DA3-A8B2-D4A98AA428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128588"/>
            <a:ext cx="10970684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Kliknij, aby edytować format tekstu tytułu</a:t>
            </a:r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F70D1F10-31FC-4946-AA43-05D75C990B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1"/>
            <a:ext cx="10970684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Kliknij, aby edytować format tekstu konspektu</a:t>
            </a:r>
          </a:p>
          <a:p>
            <a:pPr lvl="1"/>
            <a:r>
              <a:rPr lang="en-GB" altLang="en-US"/>
              <a:t>Drugi poziom konspektu</a:t>
            </a:r>
          </a:p>
          <a:p>
            <a:pPr lvl="2"/>
            <a:r>
              <a:rPr lang="en-GB" altLang="en-US"/>
              <a:t>Trzeci poziom konspektu</a:t>
            </a:r>
          </a:p>
          <a:p>
            <a:pPr lvl="3"/>
            <a:r>
              <a:rPr lang="en-GB" altLang="en-US"/>
              <a:t>Czwarty poziom konspektu</a:t>
            </a:r>
          </a:p>
          <a:p>
            <a:pPr lvl="4"/>
            <a:r>
              <a:rPr lang="en-GB" altLang="en-US"/>
              <a:t>Piąty poziom konspektu</a:t>
            </a:r>
          </a:p>
          <a:p>
            <a:pPr lvl="4"/>
            <a:r>
              <a:rPr lang="en-GB" altLang="en-US"/>
              <a:t>Szósty poziom konspektu</a:t>
            </a:r>
          </a:p>
          <a:p>
            <a:pPr lvl="4"/>
            <a:r>
              <a:rPr lang="en-GB" altLang="en-US"/>
              <a:t>Siódmy poziom konspektu</a:t>
            </a:r>
          </a:p>
          <a:p>
            <a:pPr lvl="4"/>
            <a:r>
              <a:rPr lang="en-GB" altLang="en-US"/>
              <a:t>Ósmy poziom konspektu</a:t>
            </a:r>
          </a:p>
          <a:p>
            <a:pPr lvl="4"/>
            <a:r>
              <a:rPr lang="en-GB" altLang="en-US"/>
              <a:t>Dziewiąty poziom konspektu</a:t>
            </a:r>
          </a:p>
        </p:txBody>
      </p:sp>
      <p:sp>
        <p:nvSpPr>
          <p:cNvPr id="3076" name="Text Box 3">
            <a:extLst>
              <a:ext uri="{FF2B5EF4-FFF2-40B4-BE49-F238E27FC236}">
                <a16:creationId xmlns:a16="http://schemas.microsoft.com/office/drawing/2014/main" id="{541F4357-B814-4F0F-B2D2-532DA62F0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3077" name="Text Box 4">
            <a:extLst>
              <a:ext uri="{FF2B5EF4-FFF2-40B4-BE49-F238E27FC236}">
                <a16:creationId xmlns:a16="http://schemas.microsoft.com/office/drawing/2014/main" id="{A545A8F3-9E00-4D34-A576-7E2C2120A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9B8E6F85-6676-46B4-8255-415D5AD6F4B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737601" y="6245226"/>
            <a:ext cx="2842684" cy="474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fld id="{19E24AD1-63F1-445A-B996-27E8AB095F57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275250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 Unicode M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 Unicode M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 Unicode M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 Unicode M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9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1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svg"/><Relationship Id="rId3" Type="http://schemas.openxmlformats.org/officeDocument/2006/relationships/image" Target="../media/image79.svg"/><Relationship Id="rId7" Type="http://schemas.openxmlformats.org/officeDocument/2006/relationships/image" Target="../media/image83.svg"/><Relationship Id="rId12" Type="http://schemas.openxmlformats.org/officeDocument/2006/relationships/image" Target="../media/image8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82.png"/><Relationship Id="rId11" Type="http://schemas.openxmlformats.org/officeDocument/2006/relationships/image" Target="../media/image87.svg"/><Relationship Id="rId5" Type="http://schemas.openxmlformats.org/officeDocument/2006/relationships/image" Target="../media/image81.svg"/><Relationship Id="rId15" Type="http://schemas.openxmlformats.org/officeDocument/2006/relationships/image" Target="../media/image91.sv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svg"/><Relationship Id="rId14" Type="http://schemas.openxmlformats.org/officeDocument/2006/relationships/image" Target="../media/image9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9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7" Type="http://schemas.openxmlformats.org/officeDocument/2006/relationships/image" Target="../media/image81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80.png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3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4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4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7.svg"/><Relationship Id="rId7" Type="http://schemas.openxmlformats.org/officeDocument/2006/relationships/image" Target="../media/image89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88.png"/><Relationship Id="rId5" Type="http://schemas.openxmlformats.org/officeDocument/2006/relationships/image" Target="../media/image111.svg"/><Relationship Id="rId4" Type="http://schemas.openxmlformats.org/officeDocument/2006/relationships/image" Target="../media/image110.png"/><Relationship Id="rId9" Type="http://schemas.openxmlformats.org/officeDocument/2006/relationships/image" Target="../media/image85.sv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hyperlink" Target="http://www.ekfpontok.hu/" TargetMode="External"/><Relationship Id="rId1" Type="http://schemas.openxmlformats.org/officeDocument/2006/relationships/slideLayout" Target="../slideLayouts/slideLayout143.xml"/><Relationship Id="rId5" Type="http://schemas.openxmlformats.org/officeDocument/2006/relationships/image" Target="../media/image114.png"/><Relationship Id="rId4" Type="http://schemas.openxmlformats.org/officeDocument/2006/relationships/image" Target="../media/image11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4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30.xml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3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mailto:laszlo.huszti@veszprembalaton2023.hu" TargetMode="External"/><Relationship Id="rId2" Type="http://schemas.openxmlformats.org/officeDocument/2006/relationships/hyperlink" Target="mailto:monika.jelinko@veszprembalaton2023.hu" TargetMode="External"/><Relationship Id="rId1" Type="http://schemas.openxmlformats.org/officeDocument/2006/relationships/slideLayout" Target="../slideLayouts/slideLayout128.xml"/><Relationship Id="rId4" Type="http://schemas.openxmlformats.org/officeDocument/2006/relationships/hyperlink" Target="mailto:szilvia.bonyhadi@veszprembalaton2023.hu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11CA3D05-5233-453A-81D4-FF0E345910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92313" y="3250892"/>
            <a:ext cx="8207375" cy="705678"/>
          </a:xfrm>
        </p:spPr>
        <p:txBody>
          <a:bodyPr>
            <a:noAutofit/>
          </a:bodyPr>
          <a:lstStyle/>
          <a:p>
            <a:r>
              <a:rPr lang="hu-HU" sz="5400" kern="900">
                <a:solidFill>
                  <a:srgbClr val="F3E487"/>
                </a:solidFill>
              </a:rPr>
              <a:t>Veszprém-Balaton 2023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967F8B2-BA84-4435-9386-9D8CAE0AE6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600575"/>
            <a:ext cx="2441453" cy="1139954"/>
          </a:xfrm>
          <a:prstGeom prst="rect">
            <a:avLst/>
          </a:prstGeom>
        </p:spPr>
      </p:pic>
      <p:pic>
        <p:nvPicPr>
          <p:cNvPr id="3" name="Kép 4">
            <a:extLst>
              <a:ext uri="{FF2B5EF4-FFF2-40B4-BE49-F238E27FC236}">
                <a16:creationId xmlns:a16="http://schemas.microsoft.com/office/drawing/2014/main" id="{CF6BF820-128B-44F5-B69D-17434F3D0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330"/>
            <a:ext cx="12198926" cy="685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45111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4588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564" name="Text Box 3">
            <a:extLst>
              <a:ext uri="{FF2B5EF4-FFF2-40B4-BE49-F238E27FC236}">
                <a16:creationId xmlns:a16="http://schemas.microsoft.com/office/drawing/2014/main" id="{773C547D-9640-451F-98FC-0A61A19F4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0797" y="1122363"/>
            <a:ext cx="3084758" cy="290288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 Machine: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2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Liverpool 2008</a:t>
            </a:r>
            <a:endParaRPr lang="en-US" altLang="en-US" sz="2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A19A3F5-314C-46CC-8695-7C6BFCACF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41664" y="73152"/>
            <a:ext cx="1178966" cy="232963"/>
            <a:chOff x="7763256" y="73152"/>
            <a:chExt cx="1178966" cy="232963"/>
          </a:xfrm>
        </p:grpSpPr>
        <p:sp>
          <p:nvSpPr>
            <p:cNvPr id="78" name="Rectangle 64">
              <a:extLst>
                <a:ext uri="{FF2B5EF4-FFF2-40B4-BE49-F238E27FC236}">
                  <a16:creationId xmlns:a16="http://schemas.microsoft.com/office/drawing/2014/main" id="{278F674D-D76D-4798-B032-C8B53BB24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66">
              <a:extLst>
                <a:ext uri="{FF2B5EF4-FFF2-40B4-BE49-F238E27FC236}">
                  <a16:creationId xmlns:a16="http://schemas.microsoft.com/office/drawing/2014/main" id="{93C95A67-CFD6-49FD-BAAA-A697C0CD39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64">
              <a:extLst>
                <a:ext uri="{FF2B5EF4-FFF2-40B4-BE49-F238E27FC236}">
                  <a16:creationId xmlns:a16="http://schemas.microsoft.com/office/drawing/2014/main" id="{182CC514-9A22-43DC-9B8B-274A1BA4F3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66">
              <a:extLst>
                <a:ext uri="{FF2B5EF4-FFF2-40B4-BE49-F238E27FC236}">
                  <a16:creationId xmlns:a16="http://schemas.microsoft.com/office/drawing/2014/main" id="{C5736E08-B988-4CC3-A244-9E5F806B4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64">
              <a:extLst>
                <a:ext uri="{FF2B5EF4-FFF2-40B4-BE49-F238E27FC236}">
                  <a16:creationId xmlns:a16="http://schemas.microsoft.com/office/drawing/2014/main" id="{B2938EAC-3109-4B44-9E80-A9A7D99F14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66">
              <a:extLst>
                <a:ext uri="{FF2B5EF4-FFF2-40B4-BE49-F238E27FC236}">
                  <a16:creationId xmlns:a16="http://schemas.microsoft.com/office/drawing/2014/main" id="{E10B9525-3F05-4446-8486-E44910EE65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64">
              <a:extLst>
                <a:ext uri="{FF2B5EF4-FFF2-40B4-BE49-F238E27FC236}">
                  <a16:creationId xmlns:a16="http://schemas.microsoft.com/office/drawing/2014/main" id="{F93E511D-E6DC-4D13-976A-0110E165A5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66">
              <a:extLst>
                <a:ext uri="{FF2B5EF4-FFF2-40B4-BE49-F238E27FC236}">
                  <a16:creationId xmlns:a16="http://schemas.microsoft.com/office/drawing/2014/main" id="{85684F25-E83E-4E6D-AD9A-B9BDDB0E7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64">
              <a:extLst>
                <a:ext uri="{FF2B5EF4-FFF2-40B4-BE49-F238E27FC236}">
                  <a16:creationId xmlns:a16="http://schemas.microsoft.com/office/drawing/2014/main" id="{118B2579-8426-416F-8744-D7EB91511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66">
              <a:extLst>
                <a:ext uri="{FF2B5EF4-FFF2-40B4-BE49-F238E27FC236}">
                  <a16:creationId xmlns:a16="http://schemas.microsoft.com/office/drawing/2014/main" id="{5B4CB9E6-5FA1-4665-888E-BEBD41CC8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4">
              <a:extLst>
                <a:ext uri="{FF2B5EF4-FFF2-40B4-BE49-F238E27FC236}">
                  <a16:creationId xmlns:a16="http://schemas.microsoft.com/office/drawing/2014/main" id="{5095E589-7E16-4865-B076-8C04BA65A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6">
              <a:extLst>
                <a:ext uri="{FF2B5EF4-FFF2-40B4-BE49-F238E27FC236}">
                  <a16:creationId xmlns:a16="http://schemas.microsoft.com/office/drawing/2014/main" id="{6D0546CB-725B-4586-BEDD-A8E1DA496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64">
              <a:extLst>
                <a:ext uri="{FF2B5EF4-FFF2-40B4-BE49-F238E27FC236}">
                  <a16:creationId xmlns:a16="http://schemas.microsoft.com/office/drawing/2014/main" id="{AB5EE017-5E43-4AB4-BF17-C2150694C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6">
              <a:extLst>
                <a:ext uri="{FF2B5EF4-FFF2-40B4-BE49-F238E27FC236}">
                  <a16:creationId xmlns:a16="http://schemas.microsoft.com/office/drawing/2014/main" id="{456BFE42-FE3E-4763-A6E8-BC9C34C10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4">
              <a:extLst>
                <a:ext uri="{FF2B5EF4-FFF2-40B4-BE49-F238E27FC236}">
                  <a16:creationId xmlns:a16="http://schemas.microsoft.com/office/drawing/2014/main" id="{A395DBA0-7465-4857-B1C8-CB25971B03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6">
              <a:extLst>
                <a:ext uri="{FF2B5EF4-FFF2-40B4-BE49-F238E27FC236}">
                  <a16:creationId xmlns:a16="http://schemas.microsoft.com/office/drawing/2014/main" id="{BC8EB897-B7B1-4BAD-AB7C-A40DE6F4B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4">
              <a:extLst>
                <a:ext uri="{FF2B5EF4-FFF2-40B4-BE49-F238E27FC236}">
                  <a16:creationId xmlns:a16="http://schemas.microsoft.com/office/drawing/2014/main" id="{4664B19C-7F4F-4092-ADCA-581CE08E1A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66">
              <a:extLst>
                <a:ext uri="{FF2B5EF4-FFF2-40B4-BE49-F238E27FC236}">
                  <a16:creationId xmlns:a16="http://schemas.microsoft.com/office/drawing/2014/main" id="{1841D5A7-F7A1-4A43-834B-F6DF2B0E2F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64">
              <a:extLst>
                <a:ext uri="{FF2B5EF4-FFF2-40B4-BE49-F238E27FC236}">
                  <a16:creationId xmlns:a16="http://schemas.microsoft.com/office/drawing/2014/main" id="{07387B72-31EA-4F4A-8CAD-2132C3335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66">
              <a:extLst>
                <a:ext uri="{FF2B5EF4-FFF2-40B4-BE49-F238E27FC236}">
                  <a16:creationId xmlns:a16="http://schemas.microsoft.com/office/drawing/2014/main" id="{99841BC6-D90A-4F47-B7B0-21B4DEA249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6562" name="Picture 1">
            <a:extLst>
              <a:ext uri="{FF2B5EF4-FFF2-40B4-BE49-F238E27FC236}">
                <a16:creationId xmlns:a16="http://schemas.microsoft.com/office/drawing/2014/main" id="{2EBF590D-21F6-4AF2-9905-C4A32A6BA7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" r="2222" b="-3"/>
          <a:stretch/>
        </p:blipFill>
        <p:spPr bwMode="auto">
          <a:xfrm>
            <a:off x="224949" y="576072"/>
            <a:ext cx="3919228" cy="552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563" name="Picture 2">
            <a:extLst>
              <a:ext uri="{FF2B5EF4-FFF2-40B4-BE49-F238E27FC236}">
                <a16:creationId xmlns:a16="http://schemas.microsoft.com/office/drawing/2014/main" id="{28D08E3F-E69C-445B-B768-AB98A012D0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5" b="-3"/>
          <a:stretch/>
        </p:blipFill>
        <p:spPr bwMode="auto">
          <a:xfrm>
            <a:off x="4346544" y="576072"/>
            <a:ext cx="3922776" cy="552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387502" cy="1325563"/>
          </a:xfrm>
        </p:spPr>
        <p:txBody>
          <a:bodyPr>
            <a:normAutofit/>
          </a:bodyPr>
          <a:lstStyle/>
          <a:p>
            <a:pPr defTabSz="914309">
              <a:defRPr/>
            </a:pPr>
            <a:r>
              <a:rPr lang="en-GB" b="1">
                <a:latin typeface="Calibri" panose="020F0502020204030204"/>
              </a:rPr>
              <a:t>Stop the City: Ruhr 2010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A8D0DC0-A6C3-1D5C-68EB-D717CAF5E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7502" cy="4351338"/>
          </a:xfrm>
        </p:spPr>
        <p:txBody>
          <a:bodyPr>
            <a:normAutofit/>
          </a:bodyPr>
          <a:lstStyle/>
          <a:p>
            <a:r>
              <a:rPr lang="en-US" dirty="0"/>
              <a:t>Huge regional programme </a:t>
            </a:r>
          </a:p>
          <a:p>
            <a:r>
              <a:rPr lang="en-US" dirty="0" err="1"/>
              <a:t>Revitalise</a:t>
            </a:r>
            <a:r>
              <a:rPr lang="en-US" dirty="0"/>
              <a:t> the image of Ruhr area</a:t>
            </a:r>
          </a:p>
          <a:p>
            <a:r>
              <a:rPr lang="en-US" dirty="0"/>
              <a:t>Big population</a:t>
            </a:r>
          </a:p>
          <a:p>
            <a:r>
              <a:rPr lang="en-US" dirty="0"/>
              <a:t>Needed “connecting” event</a:t>
            </a:r>
          </a:p>
          <a:p>
            <a:r>
              <a:rPr lang="en-US" dirty="0"/>
              <a:t>Closed the motorway for 1 day</a:t>
            </a:r>
          </a:p>
          <a:p>
            <a:r>
              <a:rPr lang="en-US" dirty="0"/>
              <a:t>Huge community cultural celebration</a:t>
            </a:r>
          </a:p>
          <a:p>
            <a:r>
              <a:rPr lang="en-US" dirty="0"/>
              <a:t>“I was there” event!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7" r="13472" b="2"/>
          <a:stretch/>
        </p:blipFill>
        <p:spPr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13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825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DCD823-5340-4702-8A45-1E2F79519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GB" sz="5400"/>
              <a:t> Experience from European Capitals of Culture (ECoC) 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5CFD2-376F-4ED9-8170-9F49EAA02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At its best THE most culturally smart programme? </a:t>
            </a:r>
          </a:p>
          <a:p>
            <a:r>
              <a:rPr lang="en-GB" sz="2000" dirty="0"/>
              <a:t>Chance to mix heritage and innovation</a:t>
            </a:r>
          </a:p>
          <a:p>
            <a:r>
              <a:rPr lang="en-GB" sz="2000" dirty="0"/>
              <a:t>Economy-led, tourism-strong models most visibly successful</a:t>
            </a:r>
          </a:p>
          <a:p>
            <a:r>
              <a:rPr lang="en-GB" sz="2000" dirty="0"/>
              <a:t>Social impact – less understood, but more important</a:t>
            </a:r>
          </a:p>
          <a:p>
            <a:r>
              <a:rPr lang="en-GB" sz="2000" dirty="0"/>
              <a:t>And has covid 19 made it more important still?</a:t>
            </a:r>
          </a:p>
          <a:p>
            <a:r>
              <a:rPr lang="en-GB" sz="2000" dirty="0"/>
              <a:t>Can we get more people to participate in cultural life?</a:t>
            </a:r>
          </a:p>
          <a:p>
            <a:r>
              <a:rPr lang="en-GB" sz="2000" dirty="0"/>
              <a:t>Why should they?</a:t>
            </a:r>
          </a:p>
          <a:p>
            <a:r>
              <a:rPr lang="en-GB" sz="2000" dirty="0"/>
              <a:t>“People smiling on the streets ….and that they are happy” </a:t>
            </a:r>
          </a:p>
          <a:p>
            <a:r>
              <a:rPr lang="en-GB" sz="2000" dirty="0"/>
              <a:t>– What culture means to me :Turku, Finland, 2019 </a:t>
            </a:r>
          </a:p>
          <a:p>
            <a:endParaRPr lang="en-GB" sz="20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829910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8C3496-C2EF-4C36-A4DB-07AA8130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n-GB" sz="4800" dirty="0"/>
              <a:t>Why Do We Need More Participation?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2E632469-A4D1-4127-AF25-BFEC6764FE1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5277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DCD823-5340-4702-8A45-1E2F79519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Solution 1: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The People 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Their Passion</a:t>
            </a:r>
            <a:br>
              <a:rPr lang="en-GB" dirty="0">
                <a:solidFill>
                  <a:srgbClr val="FFFFFF"/>
                </a:solidFill>
              </a:rPr>
            </a:br>
            <a:br>
              <a:rPr lang="en-GB" dirty="0">
                <a:solidFill>
                  <a:srgbClr val="FFFFFF"/>
                </a:solidFill>
              </a:rPr>
            </a:b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5CFD2-376F-4ED9-8170-9F49EAA02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endParaRPr lang="en-GB" sz="2600"/>
          </a:p>
          <a:p>
            <a:r>
              <a:rPr lang="en-GB" sz="2600" b="1"/>
              <a:t>Liverpool “08 Volunteers”</a:t>
            </a:r>
          </a:p>
          <a:p>
            <a:r>
              <a:rPr lang="en-GB" sz="2600"/>
              <a:t>New model  for cultural volunteering </a:t>
            </a:r>
          </a:p>
          <a:p>
            <a:r>
              <a:rPr lang="en-GB" sz="2600"/>
              <a:t>Started small (25 people) and grew</a:t>
            </a:r>
          </a:p>
          <a:p>
            <a:r>
              <a:rPr lang="en-GB" sz="2600"/>
              <a:t>Mapped City to recruit from under-represented areas </a:t>
            </a:r>
          </a:p>
          <a:p>
            <a:r>
              <a:rPr lang="en-GB" sz="2600"/>
              <a:t>Part of wider “Liverpool Welcome” programme</a:t>
            </a:r>
          </a:p>
          <a:p>
            <a:r>
              <a:rPr lang="en-GB" sz="2600"/>
              <a:t>1,000+ Volunteers; 7,000 volunteer days</a:t>
            </a:r>
          </a:p>
          <a:p>
            <a:r>
              <a:rPr lang="en-GB" sz="2600"/>
              <a:t>50+ people prominent – “giving back to the city”</a:t>
            </a:r>
          </a:p>
          <a:p>
            <a:r>
              <a:rPr lang="en-GB" sz="2600"/>
              <a:t>Welcoming face of Liverpool – still going </a:t>
            </a:r>
          </a:p>
          <a:p>
            <a:r>
              <a:rPr lang="en-GB" sz="2600"/>
              <a:t>Influenced other ECoC Volunteering and London 2012</a:t>
            </a:r>
          </a:p>
          <a:p>
            <a:endParaRPr lang="en-GB" sz="2600"/>
          </a:p>
          <a:p>
            <a:endParaRPr lang="en-GB" sz="2600"/>
          </a:p>
          <a:p>
            <a:endParaRPr lang="en-GB" sz="2600"/>
          </a:p>
        </p:txBody>
      </p:sp>
    </p:spTree>
    <p:extLst>
      <p:ext uri="{BB962C8B-B14F-4D97-AF65-F5344CB8AC3E}">
        <p14:creationId xmlns:p14="http://schemas.microsoft.com/office/powerpoint/2010/main" val="4140241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CCS_006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3"/>
          <a:stretch/>
        </p:blipFill>
        <p:spPr bwMode="auto">
          <a:xfrm>
            <a:off x="0" y="447"/>
            <a:ext cx="12192000" cy="685710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5785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" y="447"/>
            <a:ext cx="12184728" cy="685710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>
              <a:solidFill>
                <a:srgbClr val="FFFFFF"/>
              </a:solidFill>
              <a:latin typeface="Univers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" y="447"/>
            <a:ext cx="4647988" cy="6857107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DCD823-5340-4702-8A45-1E2F79519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100" y="606264"/>
            <a:ext cx="3641835" cy="5645473"/>
          </a:xfrm>
        </p:spPr>
        <p:txBody>
          <a:bodyPr anchor="ctr"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Solution 2: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I want my culture where I live! </a:t>
            </a:r>
            <a:br>
              <a:rPr lang="en-GB" dirty="0">
                <a:solidFill>
                  <a:srgbClr val="FFFFFF"/>
                </a:solidFill>
              </a:rPr>
            </a:br>
            <a:br>
              <a:rPr lang="en-GB" dirty="0">
                <a:solidFill>
                  <a:srgbClr val="FFFFFF"/>
                </a:solidFill>
              </a:rPr>
            </a:b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5CFD2-376F-4ED9-8170-9F49EAA02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072" y="405058"/>
            <a:ext cx="5922950" cy="5846679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110000"/>
              </a:lnSpc>
            </a:pPr>
            <a:endParaRPr lang="en-GB" sz="2000" dirty="0"/>
          </a:p>
          <a:p>
            <a:pPr>
              <a:lnSpc>
                <a:spcPct val="110000"/>
              </a:lnSpc>
            </a:pPr>
            <a:r>
              <a:rPr lang="en-GB" sz="2000" b="1" dirty="0"/>
              <a:t>Taking culture out of the cultural quarter</a:t>
            </a:r>
          </a:p>
          <a:p>
            <a:pPr>
              <a:lnSpc>
                <a:spcPct val="110000"/>
              </a:lnSpc>
            </a:pPr>
            <a:r>
              <a:rPr lang="en-GB" sz="2000" b="1" dirty="0"/>
              <a:t>Kaunas </a:t>
            </a:r>
            <a:r>
              <a:rPr lang="en-GB" sz="2000" dirty="0"/>
              <a:t>(Li) – from cultural desert to Fluxus labs</a:t>
            </a:r>
          </a:p>
          <a:p>
            <a:pPr>
              <a:lnSpc>
                <a:spcPct val="110000"/>
              </a:lnSpc>
            </a:pPr>
            <a:r>
              <a:rPr lang="en-GB" sz="2000" dirty="0"/>
              <a:t>Transforming relations between people and place </a:t>
            </a:r>
          </a:p>
          <a:p>
            <a:pPr>
              <a:lnSpc>
                <a:spcPct val="110000"/>
              </a:lnSpc>
            </a:pPr>
            <a:r>
              <a:rPr lang="en-GB" sz="2000" b="1" dirty="0"/>
              <a:t>Kosice</a:t>
            </a:r>
            <a:r>
              <a:rPr lang="en-GB" sz="2000" dirty="0"/>
              <a:t> (Slovakia) – SPOTS project</a:t>
            </a:r>
          </a:p>
          <a:p>
            <a:pPr>
              <a:lnSpc>
                <a:spcPct val="110000"/>
              </a:lnSpc>
            </a:pPr>
            <a:r>
              <a:rPr lang="en-GB" sz="2000" dirty="0"/>
              <a:t>Transformation of former heat exchanger stations in 7 city districts</a:t>
            </a:r>
          </a:p>
          <a:p>
            <a:pPr>
              <a:lnSpc>
                <a:spcPct val="110000"/>
              </a:lnSpc>
            </a:pPr>
            <a:r>
              <a:rPr lang="en-GB" sz="2000" dirty="0"/>
              <a:t>Cultural mapping helped solutions focus on community characteristics</a:t>
            </a:r>
          </a:p>
          <a:p>
            <a:pPr>
              <a:lnSpc>
                <a:spcPct val="110000"/>
              </a:lnSpc>
            </a:pPr>
            <a:r>
              <a:rPr lang="en-GB" sz="2000" dirty="0"/>
              <a:t>Varied from young people to seniors</a:t>
            </a:r>
          </a:p>
          <a:p>
            <a:pPr>
              <a:lnSpc>
                <a:spcPct val="110000"/>
              </a:lnSpc>
            </a:pPr>
            <a:r>
              <a:rPr lang="en-GB" sz="2000" dirty="0"/>
              <a:t>Some criticism of location selection</a:t>
            </a:r>
          </a:p>
          <a:p>
            <a:pPr>
              <a:lnSpc>
                <a:spcPct val="110000"/>
              </a:lnSpc>
            </a:pPr>
            <a:r>
              <a:rPr lang="en-GB" sz="2000" dirty="0"/>
              <a:t>Legacy benefits are still unclear </a:t>
            </a:r>
          </a:p>
          <a:p>
            <a:pPr>
              <a:lnSpc>
                <a:spcPct val="110000"/>
              </a:lnSpc>
            </a:pPr>
            <a:endParaRPr lang="en-GB" sz="2000" dirty="0"/>
          </a:p>
          <a:p>
            <a:pPr>
              <a:lnSpc>
                <a:spcPct val="110000"/>
              </a:lnSpc>
            </a:pPr>
            <a:endParaRPr lang="en-GB" sz="2000" dirty="0"/>
          </a:p>
          <a:p>
            <a:pPr>
              <a:lnSpc>
                <a:spcPct val="110000"/>
              </a:lnSpc>
            </a:pPr>
            <a:endParaRPr lang="en-GB" sz="2000" dirty="0"/>
          </a:p>
          <a:p>
            <a:pPr>
              <a:lnSpc>
                <a:spcPct val="110000"/>
              </a:lnSpc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480110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447"/>
            <a:ext cx="12190413" cy="685710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56BB10-4969-4746-9D76-BB59E5E18B94}"/>
              </a:ext>
            </a:extLst>
          </p:cNvPr>
          <p:cNvSpPr txBox="1"/>
          <p:nvPr/>
        </p:nvSpPr>
        <p:spPr>
          <a:xfrm>
            <a:off x="3144056" y="477057"/>
            <a:ext cx="5255900" cy="46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en-GB" sz="2400" b="1" dirty="0">
                <a:solidFill>
                  <a:prstClr val="black"/>
                </a:solidFill>
                <a:latin typeface="Calibri" panose="020F0502020204030204"/>
              </a:rPr>
              <a:t>The Housing Estate</a:t>
            </a:r>
          </a:p>
        </p:txBody>
      </p:sp>
    </p:spTree>
    <p:extLst>
      <p:ext uri="{BB962C8B-B14F-4D97-AF65-F5344CB8AC3E}">
        <p14:creationId xmlns:p14="http://schemas.microsoft.com/office/powerpoint/2010/main" val="2745197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" descr="http://24.media.tumblr.com/tumblr_m2xli4YRvz1qh3k1ao6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5" y="103621"/>
            <a:ext cx="12156016" cy="7547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1"/>
          <p:cNvSpPr txBox="1">
            <a:spLocks noChangeArrowheads="1"/>
          </p:cNvSpPr>
          <p:nvPr/>
        </p:nvSpPr>
        <p:spPr bwMode="auto">
          <a:xfrm>
            <a:off x="696103" y="549055"/>
            <a:ext cx="4379383" cy="120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sk-SK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Sea Odyssey 2012 – Liverpool – reaching the parts culture doesn’t reach?</a:t>
            </a:r>
          </a:p>
        </p:txBody>
      </p:sp>
    </p:spTree>
    <p:extLst>
      <p:ext uri="{BB962C8B-B14F-4D97-AF65-F5344CB8AC3E}">
        <p14:creationId xmlns:p14="http://schemas.microsoft.com/office/powerpoint/2010/main" val="391495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Color Cover">
            <a:extLst>
              <a:ext uri="{FF2B5EF4-FFF2-40B4-BE49-F238E27FC236}">
                <a16:creationId xmlns:a16="http://schemas.microsoft.com/office/drawing/2014/main" id="{815925C2-A704-4D47-B1C1-3FCA52512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lor Cover">
            <a:extLst>
              <a:ext uri="{FF2B5EF4-FFF2-40B4-BE49-F238E27FC236}">
                <a16:creationId xmlns:a16="http://schemas.microsoft.com/office/drawing/2014/main" id="{01D4315C-C23C-4FD3-98DF-08C29E229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6B47BC-43FD-4C91-8BFF-B41B99A8A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064235" cy="6858000"/>
            <a:chOff x="651279" y="598259"/>
            <a:chExt cx="10889442" cy="5680742"/>
          </a:xfrm>
        </p:grpSpPr>
        <p:sp>
          <p:nvSpPr>
            <p:cNvPr id="13" name="Color">
              <a:extLst>
                <a:ext uri="{FF2B5EF4-FFF2-40B4-BE49-F238E27FC236}">
                  <a16:creationId xmlns:a16="http://schemas.microsoft.com/office/drawing/2014/main" id="{13038185-AC3C-4595-945F-25311424C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75D51AA0-C095-4650-A361-B294320BF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C533BE-A945-4956-AA01-9BF955DC6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5129600" cy="5340097"/>
          </a:xfrm>
        </p:spPr>
        <p:txBody>
          <a:bodyPr anchor="ctr">
            <a:normAutofit/>
          </a:bodyPr>
          <a:lstStyle/>
          <a:p>
            <a:pPr algn="l"/>
            <a:r>
              <a:rPr lang="en-US" sz="4800">
                <a:solidFill>
                  <a:schemeClr val="bg1"/>
                </a:solidFill>
              </a:rPr>
              <a:t>But what happens when the year is over?</a:t>
            </a:r>
            <a:endParaRPr lang="en-GB" sz="480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2682B-52FA-4C05-9114-5BECC6681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4410" y="841247"/>
            <a:ext cx="4484536" cy="5340097"/>
          </a:xfrm>
        </p:spPr>
        <p:txBody>
          <a:bodyPr anchor="ctr">
            <a:normAutofit/>
          </a:bodyPr>
          <a:lstStyle/>
          <a:p>
            <a:r>
              <a:rPr lang="en-US" sz="1800">
                <a:solidFill>
                  <a:schemeClr val="tx2"/>
                </a:solidFill>
              </a:rPr>
              <a:t>How do we create a long-term legacy?</a:t>
            </a:r>
          </a:p>
          <a:p>
            <a:r>
              <a:rPr lang="en-US" sz="1800">
                <a:solidFill>
                  <a:schemeClr val="tx2"/>
                </a:solidFill>
              </a:rPr>
              <a:t>Does this all stop after 2023?</a:t>
            </a:r>
          </a:p>
          <a:p>
            <a:r>
              <a:rPr lang="en-US" sz="1800">
                <a:solidFill>
                  <a:schemeClr val="tx2"/>
                </a:solidFill>
              </a:rPr>
              <a:t>What about those places that don’t have a title?</a:t>
            </a:r>
          </a:p>
          <a:p>
            <a:r>
              <a:rPr lang="en-US" sz="1800">
                <a:solidFill>
                  <a:schemeClr val="tx2"/>
                </a:solidFill>
              </a:rPr>
              <a:t>Don’t despair….</a:t>
            </a:r>
          </a:p>
          <a:p>
            <a:r>
              <a:rPr lang="en-US" sz="1800">
                <a:solidFill>
                  <a:schemeClr val="tx2"/>
                </a:solidFill>
              </a:rPr>
              <a:t>It’s all about P-P-P</a:t>
            </a:r>
          </a:p>
          <a:p>
            <a:r>
              <a:rPr lang="en-US" sz="1800">
                <a:solidFill>
                  <a:schemeClr val="tx2"/>
                </a:solidFill>
              </a:rPr>
              <a:t>People, Place, Programme</a:t>
            </a:r>
          </a:p>
          <a:p>
            <a:pPr marL="0" indent="0">
              <a:buNone/>
            </a:pPr>
            <a:r>
              <a:rPr lang="en-US" sz="1800">
                <a:solidFill>
                  <a:schemeClr val="tx2"/>
                </a:solidFill>
              </a:rPr>
              <a:t>…..again it’s common sense</a:t>
            </a:r>
            <a:endParaRPr lang="en-GB" sz="1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897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279D00-2C12-49FB-AD53-0D22E40895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4567137"/>
          </a:xfrm>
        </p:spPr>
        <p:txBody>
          <a:bodyPr>
            <a:normAutofit/>
          </a:bodyPr>
          <a:lstStyle/>
          <a:p>
            <a:pPr algn="l"/>
            <a:r>
              <a:rPr lang="en-GB" sz="4400"/>
              <a:t>Building the Culturally Smart City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33C995-71A0-473A-AE2E-DAE98CF3D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8" y="5210604"/>
            <a:ext cx="4620584" cy="77549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GB" dirty="0"/>
              <a:t>People, Place, Programme,</a:t>
            </a:r>
          </a:p>
          <a:p>
            <a:pPr algn="l"/>
            <a:r>
              <a:rPr lang="en-GB" dirty="0"/>
              <a:t>Passion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73C248-4FBC-44D5-80BE-A5FB9DE24A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64" r="6881" b="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19944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4" descr="Vintage stores and buildings">
            <a:extLst>
              <a:ext uri="{FF2B5EF4-FFF2-40B4-BE49-F238E27FC236}">
                <a16:creationId xmlns:a16="http://schemas.microsoft.com/office/drawing/2014/main" id="{53D0A053-F4BC-F1CE-BD65-80DD576B93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153" b="14577"/>
          <a:stretch/>
        </p:blipFill>
        <p:spPr>
          <a:xfrm>
            <a:off x="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4E4955-8664-412B-A57C-B45FFF961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Place 2024 : </a:t>
            </a:r>
            <a:br>
              <a:rPr lang="en-US" sz="6000" dirty="0">
                <a:solidFill>
                  <a:srgbClr val="FFFFFF"/>
                </a:solidFill>
              </a:rPr>
            </a:br>
            <a:r>
              <a:rPr lang="en-US" sz="6000" dirty="0">
                <a:solidFill>
                  <a:srgbClr val="FFFFFF"/>
                </a:solidFill>
              </a:rPr>
              <a:t>What worked best in 2023?</a:t>
            </a:r>
            <a:br>
              <a:rPr lang="en-US" sz="6000" dirty="0">
                <a:solidFill>
                  <a:srgbClr val="FFFFFF"/>
                </a:solidFill>
              </a:rPr>
            </a:br>
            <a:r>
              <a:rPr lang="en-US" sz="6000" dirty="0">
                <a:solidFill>
                  <a:srgbClr val="FFFFFF"/>
                </a:solidFill>
              </a:rPr>
              <a:t>What did we miss?</a:t>
            </a:r>
            <a:br>
              <a:rPr lang="en-US" sz="6000" dirty="0">
                <a:solidFill>
                  <a:srgbClr val="FFFFFF"/>
                </a:solidFill>
              </a:rPr>
            </a:br>
            <a:r>
              <a:rPr lang="en-US" sz="6000" dirty="0">
                <a:solidFill>
                  <a:srgbClr val="FFFFFF"/>
                </a:solidFill>
              </a:rPr>
              <a:t>Don’t go back to “business as usual”</a:t>
            </a:r>
          </a:p>
        </p:txBody>
      </p:sp>
    </p:spTree>
    <p:extLst>
      <p:ext uri="{BB962C8B-B14F-4D97-AF65-F5344CB8AC3E}">
        <p14:creationId xmlns:p14="http://schemas.microsoft.com/office/powerpoint/2010/main" val="2249083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4" descr="Vintage stores and buildings">
            <a:extLst>
              <a:ext uri="{FF2B5EF4-FFF2-40B4-BE49-F238E27FC236}">
                <a16:creationId xmlns:a16="http://schemas.microsoft.com/office/drawing/2014/main" id="{53D0A053-F4BC-F1CE-BD65-80DD576B93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153" b="1457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4E4955-8664-412B-A57C-B45FFF961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7050" y="3762374"/>
            <a:ext cx="7600950" cy="226075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200" dirty="0">
                <a:solidFill>
                  <a:srgbClr val="FFFFFF"/>
                </a:solidFill>
              </a:rPr>
            </a:br>
            <a:br>
              <a:rPr lang="en-US" sz="3200" dirty="0">
                <a:solidFill>
                  <a:srgbClr val="FFFFFF"/>
                </a:solidFill>
              </a:rPr>
            </a:b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4900" dirty="0">
                <a:solidFill>
                  <a:srgbClr val="FFFFFF"/>
                </a:solidFill>
              </a:rPr>
              <a:t>Long term vision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A shared experience for the city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Local passion unlocked 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Playful by day – welcoming at night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Refreshed and flexible cultural venues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Joined up and imaginative programming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Spaces which are welcoming and eventful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Sports, participation and culture together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How do we make it happen?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 </a:t>
            </a:r>
            <a:br>
              <a:rPr lang="en-US" sz="6000" dirty="0">
                <a:solidFill>
                  <a:srgbClr val="FFFFFF"/>
                </a:solidFill>
              </a:rPr>
            </a:br>
            <a:endParaRPr lang="en-US"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5265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8A94871E-96FC-4ADE-815B-41A636E34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EE66FB-8F1A-446D-BF96-32CE12191DCF}"/>
              </a:ext>
            </a:extLst>
          </p:cNvPr>
          <p:cNvSpPr txBox="1"/>
          <p:nvPr/>
        </p:nvSpPr>
        <p:spPr>
          <a:xfrm>
            <a:off x="640080" y="320040"/>
            <a:ext cx="6692827" cy="3892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You could play</a:t>
            </a:r>
            <a:r>
              <a:rPr lang="en-US" sz="6600" b="1" dirty="0">
                <a:solidFill>
                  <a:prstClr val="black"/>
                </a:solidFill>
                <a:latin typeface="Calibri Light" panose="020F0302020204030204"/>
              </a:rPr>
              <a:t> w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ith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prstClr val="black"/>
                </a:solidFill>
                <a:latin typeface="Calibri Light" panose="020F0302020204030204"/>
              </a:rPr>
              <a:t>t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radition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!</a:t>
            </a:r>
          </a:p>
        </p:txBody>
      </p:sp>
      <p:sp>
        <p:nvSpPr>
          <p:cNvPr id="7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A98EBD3C-8B2C-4E83-A5C6-CCCA6CC1F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4" r="-2" b="5964"/>
          <a:stretch/>
        </p:blipFill>
        <p:spPr bwMode="auto">
          <a:xfrm>
            <a:off x="7781544" y="1316930"/>
            <a:ext cx="4087368" cy="398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033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3810"/>
            <a:ext cx="12190413" cy="69918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B69D57-67BA-47F1-BE60-B2BD7235C97D}"/>
              </a:ext>
            </a:extLst>
          </p:cNvPr>
          <p:cNvSpPr txBox="1"/>
          <p:nvPr/>
        </p:nvSpPr>
        <p:spPr>
          <a:xfrm>
            <a:off x="3720044" y="447"/>
            <a:ext cx="7100355" cy="12003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can make </a:t>
            </a:r>
            <a:r>
              <a:rPr lang="en-GB" sz="3600" dirty="0">
                <a:solidFill>
                  <a:prstClr val="black"/>
                </a:solidFill>
                <a:latin typeface="Calibri" panose="020F0502020204030204"/>
              </a:rPr>
              <a:t>a playful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City Centre: </a:t>
            </a: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 Park – Stavanger (2008) </a:t>
            </a:r>
          </a:p>
        </p:txBody>
      </p:sp>
    </p:spTree>
    <p:extLst>
      <p:ext uri="{BB962C8B-B14F-4D97-AF65-F5344CB8AC3E}">
        <p14:creationId xmlns:p14="http://schemas.microsoft.com/office/powerpoint/2010/main" val="893808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ay, scene, sidewalk, street&#10;&#10;Description automatically generated">
            <a:extLst>
              <a:ext uri="{FF2B5EF4-FFF2-40B4-BE49-F238E27FC236}">
                <a16:creationId xmlns:a16="http://schemas.microsoft.com/office/drawing/2014/main" id="{1A08181C-AF77-2147-A706-FD7890F796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81" b="680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4BC8E5-8FDB-E04F-9ACD-8D97F4F52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DE" sz="2600" dirty="0">
                <a:solidFill>
                  <a:srgbClr val="262626"/>
                </a:solidFill>
              </a:rPr>
              <a:t>You might </a:t>
            </a:r>
            <a:r>
              <a:rPr lang="en-US" sz="2600" dirty="0">
                <a:solidFill>
                  <a:srgbClr val="262626"/>
                </a:solidFill>
              </a:rPr>
              <a:t>develop</a:t>
            </a:r>
            <a:r>
              <a:rPr lang="en-DE" sz="2600" dirty="0">
                <a:solidFill>
                  <a:srgbClr val="262626"/>
                </a:solidFill>
              </a:rPr>
              <a:t> a new creative quarter…</a:t>
            </a:r>
          </a:p>
        </p:txBody>
      </p:sp>
    </p:spTree>
    <p:extLst>
      <p:ext uri="{BB962C8B-B14F-4D97-AF65-F5344CB8AC3E}">
        <p14:creationId xmlns:p14="http://schemas.microsoft.com/office/powerpoint/2010/main" val="2532238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49"/>
            <a:ext cx="12192000" cy="68571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092" y="1417537"/>
            <a:ext cx="6874923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282" y="2659241"/>
            <a:ext cx="4355027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Content Placeholder 4" descr="A group of people sitting in a yard&#10;&#10;Description automatically generated">
            <a:extLst>
              <a:ext uri="{FF2B5EF4-FFF2-40B4-BE49-F238E27FC236}">
                <a16:creationId xmlns:a16="http://schemas.microsoft.com/office/drawing/2014/main" id="{758BFD20-6A23-4DC3-A48C-869DB2243E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972" r="8800"/>
          <a:stretch/>
        </p:blipFill>
        <p:spPr>
          <a:xfrm>
            <a:off x="4038599" y="457"/>
            <a:ext cx="8160026" cy="6874914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042" y="1201336"/>
            <a:ext cx="4807676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52EC0E-1569-4BE3-8042-C15DF68DF8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4472" y="2950450"/>
            <a:ext cx="3052294" cy="3530943"/>
          </a:xfrm>
        </p:spPr>
        <p:txBody>
          <a:bodyPr vert="horz" lIns="91428" tIns="45714" rIns="91428" bIns="45714" rtlCol="0" anchor="t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000" dirty="0" err="1">
                <a:solidFill>
                  <a:srgbClr val="FFFFFF"/>
                </a:solidFill>
              </a:rPr>
              <a:t>Jutasi</a:t>
            </a:r>
            <a:r>
              <a:rPr lang="en-US" sz="4000" dirty="0">
                <a:solidFill>
                  <a:srgbClr val="FFFFFF"/>
                </a:solidFill>
              </a:rPr>
              <a:t> Picnic: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You may have rebuilt your main housing estate!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0143997-70D7-4DAF-AB1C-00DCE7F71B6A}"/>
              </a:ext>
            </a:extLst>
          </p:cNvPr>
          <p:cNvSpPr/>
          <p:nvPr/>
        </p:nvSpPr>
        <p:spPr>
          <a:xfrm>
            <a:off x="8399956" y="3572997"/>
            <a:ext cx="3280509" cy="184953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</p:spPr>
        <p:txBody>
          <a:bodyPr vert="horz" lIns="91428" tIns="45714" rIns="91428" bIns="45714" rtlCol="0" anchorCtr="1" compatLnSpc="1">
            <a:normAutofit/>
          </a:bodyPr>
          <a:lstStyle/>
          <a:p>
            <a:pPr marL="0" marR="0" lvl="0" indent="-228577" algn="l" defTabSz="9143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240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ight bulb on yellow background with sketched light beams and cord">
            <a:extLst>
              <a:ext uri="{FF2B5EF4-FFF2-40B4-BE49-F238E27FC236}">
                <a16:creationId xmlns:a16="http://schemas.microsoft.com/office/drawing/2014/main" id="{4681999B-0263-4DF1-A400-92A195EFB6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52" t="9091" r="2771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E6187-520D-43A5-8517-8BBBBA96F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 dirty="0"/>
              <a:t>You could l</a:t>
            </a:r>
            <a:r>
              <a:rPr lang="en-GB" sz="2800" dirty="0" err="1"/>
              <a:t>ook</a:t>
            </a:r>
            <a:r>
              <a:rPr lang="en-GB" sz="2800" dirty="0"/>
              <a:t> after your audience!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D2E46-28C1-4B64-9DE6-688E93E71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 lnSpcReduction="10000"/>
          </a:bodyPr>
          <a:lstStyle/>
          <a:p>
            <a:r>
              <a:rPr lang="en-GB" sz="1700" dirty="0"/>
              <a:t>Get to know the audience in 2022/3</a:t>
            </a:r>
          </a:p>
          <a:p>
            <a:r>
              <a:rPr lang="en-GB" sz="1700" dirty="0"/>
              <a:t>New people will get involved with VB 2023</a:t>
            </a:r>
          </a:p>
          <a:p>
            <a:r>
              <a:rPr lang="en-GB" sz="1700" dirty="0"/>
              <a:t>Keep your Volunteer programme going  </a:t>
            </a:r>
          </a:p>
          <a:p>
            <a:r>
              <a:rPr lang="en-GB" sz="1700" dirty="0"/>
              <a:t>Think about keeping  “attractor events”</a:t>
            </a:r>
          </a:p>
          <a:p>
            <a:r>
              <a:rPr lang="en-GB" sz="1700" dirty="0"/>
              <a:t>Don’t turn off your current audience</a:t>
            </a:r>
          </a:p>
          <a:p>
            <a:r>
              <a:rPr lang="en-GB" sz="1700" dirty="0"/>
              <a:t>Can we create “culture fans”?</a:t>
            </a:r>
          </a:p>
          <a:p>
            <a:endParaRPr lang="en-GB" sz="1700" dirty="0"/>
          </a:p>
        </p:txBody>
      </p:sp>
    </p:spTree>
    <p:extLst>
      <p:ext uri="{BB962C8B-B14F-4D97-AF65-F5344CB8AC3E}">
        <p14:creationId xmlns:p14="http://schemas.microsoft.com/office/powerpoint/2010/main" val="892460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large crowd of people in a stadium&#10;&#10;Description automatically generated with low confidence">
            <a:extLst>
              <a:ext uri="{FF2B5EF4-FFF2-40B4-BE49-F238E27FC236}">
                <a16:creationId xmlns:a16="http://schemas.microsoft.com/office/drawing/2014/main" id="{716E03AC-D88A-414A-96A7-1FBE216013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1587" y="893"/>
            <a:ext cx="12190413" cy="68571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53F9AC-85F7-46C3-AB64-2E7F178AB823}"/>
              </a:ext>
            </a:extLst>
          </p:cNvPr>
          <p:cNvSpPr txBox="1"/>
          <p:nvPr/>
        </p:nvSpPr>
        <p:spPr>
          <a:xfrm>
            <a:off x="1200150" y="1943100"/>
            <a:ext cx="4582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The Model for “culture fans”? 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02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P:\My Pictures\Benevoles photo3.jpg">
            <a:extLst>
              <a:ext uri="{FF2B5EF4-FFF2-40B4-BE49-F238E27FC236}">
                <a16:creationId xmlns:a16="http://schemas.microsoft.com/office/drawing/2014/main" id="{67C75885-4315-4204-8CD7-218102B9D6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CEED3E-14AA-4F55-A885-FBB28079BED1}"/>
              </a:ext>
            </a:extLst>
          </p:cNvPr>
          <p:cNvSpPr txBox="1"/>
          <p:nvPr/>
        </p:nvSpPr>
        <p:spPr>
          <a:xfrm>
            <a:off x="7691120" y="731520"/>
            <a:ext cx="4206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You could keep developing new events:</a:t>
            </a:r>
          </a:p>
          <a:p>
            <a:r>
              <a:rPr lang="en-US" dirty="0">
                <a:solidFill>
                  <a:schemeClr val="bg1"/>
                </a:solidFill>
              </a:rPr>
              <a:t>Liverpool 2010 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8" b="12222"/>
          <a:stretch/>
        </p:blipFill>
        <p:spPr>
          <a:xfrm>
            <a:off x="20" y="-144547"/>
            <a:ext cx="1219198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2D3172-5C57-4228-9022-D70011530908}"/>
              </a:ext>
            </a:extLst>
          </p:cNvPr>
          <p:cNvSpPr txBox="1"/>
          <p:nvPr/>
        </p:nvSpPr>
        <p:spPr>
          <a:xfrm>
            <a:off x="8038769" y="144548"/>
            <a:ext cx="42187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Or you can develop and expand your best ones</a:t>
            </a:r>
          </a:p>
        </p:txBody>
      </p:sp>
    </p:spTree>
    <p:extLst>
      <p:ext uri="{BB962C8B-B14F-4D97-AF65-F5344CB8AC3E}">
        <p14:creationId xmlns:p14="http://schemas.microsoft.com/office/powerpoint/2010/main" val="3287942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A4610A-9F81-4DAF-B346-DD4C1D629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Cities are (mostly) on the move </a:t>
            </a:r>
            <a:endParaRPr lang="en-US"/>
          </a:p>
        </p:txBody>
      </p:sp>
      <p:pic>
        <p:nvPicPr>
          <p:cNvPr id="5" name="Picture 4" descr="Aerial view of skyscrapers">
            <a:extLst>
              <a:ext uri="{FF2B5EF4-FFF2-40B4-BE49-F238E27FC236}">
                <a16:creationId xmlns:a16="http://schemas.microsoft.com/office/drawing/2014/main" id="{D4250D47-2D10-2719-C26E-66B64B57B7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64" r="21226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48108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08CB54FC-0B2A-4107-9A70-958B90B76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27719B-3187-4D96-A243-9F8BCDD46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en-US" sz="3400"/>
              <a:t>You can develop new models for smaller city development</a:t>
            </a:r>
            <a:endParaRPr lang="en-GB" sz="3400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4B38562E-B512-434E-AEC5-B96793DE9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2960" y="645106"/>
            <a:ext cx="3935810" cy="524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7855A9B5-1710-4B19-B0F1-CDFDD4ED5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14044" y="2246569"/>
            <a:ext cx="4572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650B3-5D88-4CD4-B394-060F9493E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407436"/>
            <a:ext cx="5127172" cy="3461658"/>
          </a:xfrm>
        </p:spPr>
        <p:txBody>
          <a:bodyPr>
            <a:normAutofit/>
          </a:bodyPr>
          <a:lstStyle/>
          <a:p>
            <a:r>
              <a:rPr lang="en-US" dirty="0"/>
              <a:t>Heritage Action Zone</a:t>
            </a:r>
          </a:p>
          <a:p>
            <a:r>
              <a:rPr lang="en-US" dirty="0"/>
              <a:t>Cultural Consortium</a:t>
            </a:r>
          </a:p>
          <a:p>
            <a:r>
              <a:rPr lang="en-US" dirty="0"/>
              <a:t>Cultural Improvement Districts </a:t>
            </a:r>
          </a:p>
          <a:p>
            <a:r>
              <a:rPr lang="en-US" dirty="0"/>
              <a:t>……</a:t>
            </a:r>
          </a:p>
          <a:p>
            <a:r>
              <a:rPr lang="en-US" dirty="0"/>
              <a:t>Become a </a:t>
            </a:r>
            <a:r>
              <a:rPr lang="en-US" dirty="0" err="1"/>
              <a:t>centre</a:t>
            </a:r>
            <a:r>
              <a:rPr lang="en-US" dirty="0"/>
              <a:t> of excellence for creative placemaking </a:t>
            </a:r>
            <a:endParaRPr lang="en-GB" dirty="0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9AA76026-5689-4584-8D93-D71D739E6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760212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8CB54FC-0B2A-4107-9A70-958B90B76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3807CB-5FDA-43ED-8DEF-0AD8797B8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en-US" dirty="0"/>
              <a:t>You can  build </a:t>
            </a:r>
            <a:endParaRPr lang="en-GB" dirty="0"/>
          </a:p>
        </p:txBody>
      </p:sp>
      <p:pic>
        <p:nvPicPr>
          <p:cNvPr id="7" name="Graphic 6" descr="City">
            <a:extLst>
              <a:ext uri="{FF2B5EF4-FFF2-40B4-BE49-F238E27FC236}">
                <a16:creationId xmlns:a16="http://schemas.microsoft.com/office/drawing/2014/main" id="{6F5D7E27-C5B3-0E45-7B3D-2034AA55A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192" y="711306"/>
            <a:ext cx="5115347" cy="511534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55A9B5-1710-4B19-B0F1-CDFDD4ED5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14044" y="2246569"/>
            <a:ext cx="4572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6485E-DD27-4783-9BD0-1DD0F0F71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407436"/>
            <a:ext cx="5127172" cy="346165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500" dirty="0"/>
              <a:t>A great programme for 2023</a:t>
            </a:r>
          </a:p>
          <a:p>
            <a:pPr>
              <a:lnSpc>
                <a:spcPct val="110000"/>
              </a:lnSpc>
            </a:pPr>
            <a:r>
              <a:rPr lang="en-US" sz="1500" dirty="0"/>
              <a:t>A way to transform the relationship between people and city</a:t>
            </a:r>
          </a:p>
          <a:p>
            <a:pPr>
              <a:lnSpc>
                <a:spcPct val="110000"/>
              </a:lnSpc>
            </a:pPr>
            <a:r>
              <a:rPr lang="en-US" sz="1500" dirty="0"/>
              <a:t>An </a:t>
            </a:r>
            <a:r>
              <a:rPr lang="en-US" sz="1500" dirty="0" err="1"/>
              <a:t>organisational</a:t>
            </a:r>
            <a:r>
              <a:rPr lang="en-US" sz="1500" dirty="0"/>
              <a:t> structure to build on VB 2023</a:t>
            </a:r>
          </a:p>
          <a:p>
            <a:pPr>
              <a:lnSpc>
                <a:spcPct val="110000"/>
              </a:lnSpc>
            </a:pPr>
            <a:r>
              <a:rPr lang="en-US" sz="1500" dirty="0"/>
              <a:t>A region that goes far BEYOND what it was in 2016</a:t>
            </a:r>
          </a:p>
          <a:p>
            <a:pPr>
              <a:lnSpc>
                <a:spcPct val="110000"/>
              </a:lnSpc>
            </a:pPr>
            <a:r>
              <a:rPr lang="en-US" sz="1500" dirty="0"/>
              <a:t>A new model for smaller cities to be culturally smart</a:t>
            </a:r>
          </a:p>
          <a:p>
            <a:pPr>
              <a:lnSpc>
                <a:spcPct val="110000"/>
              </a:lnSpc>
            </a:pPr>
            <a:r>
              <a:rPr lang="en-US" sz="1500" dirty="0"/>
              <a:t>But you need to be a part of it…It won’t happen without you</a:t>
            </a:r>
          </a:p>
          <a:p>
            <a:pPr>
              <a:lnSpc>
                <a:spcPct val="110000"/>
              </a:lnSpc>
            </a:pPr>
            <a:r>
              <a:rPr lang="en-US" sz="1500" dirty="0"/>
              <a:t>That’s just Common Sense!</a:t>
            </a:r>
          </a:p>
          <a:p>
            <a:pPr>
              <a:lnSpc>
                <a:spcPct val="110000"/>
              </a:lnSpc>
            </a:pPr>
            <a:endParaRPr lang="en-GB" sz="1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A76026-5689-4584-8D93-D71D739E6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654118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72E3813-5335-40EE-9BC7-D447C500A1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50" b="45633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D8EC0-A88B-4099-BC05-0AD2BB015FF3}"/>
              </a:ext>
            </a:extLst>
          </p:cNvPr>
          <p:cNvSpPr txBox="1"/>
          <p:nvPr/>
        </p:nvSpPr>
        <p:spPr>
          <a:xfrm>
            <a:off x="0" y="711200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We  Can Work It Out!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0511580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E1530B0-6F96-46C0-8B3E-3215CB75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4910CF-1B56-45D3-960A-E89F7B3B9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A9AAB34F-9B61-3E36-5508-3CDEBA0A79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6733197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936584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612F7BC-1D15-AD43-8ED3-9CFCD88232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62568" y="818984"/>
            <a:ext cx="7242308" cy="3178689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fr-FR" sz="4800" dirty="0" err="1">
                <a:solidFill>
                  <a:srgbClr val="FFFFFF"/>
                </a:solidFill>
              </a:rPr>
              <a:t>Zinneke</a:t>
            </a:r>
            <a:r>
              <a:rPr lang="fr-FR" sz="4800" dirty="0">
                <a:solidFill>
                  <a:srgbClr val="FFFFFF"/>
                </a:solidFill>
              </a:rPr>
              <a:t> Parade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F3F2453-24A6-1A4F-880B-BE32CEE15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5397" y="4490110"/>
            <a:ext cx="7055893" cy="1853540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GB" sz="2000" dirty="0">
                <a:solidFill>
                  <a:srgbClr val="FFFFFF"/>
                </a:solidFill>
              </a:rPr>
              <a:t>23.03.2022</a:t>
            </a:r>
            <a:endParaRPr lang="fr-FR" sz="2000" dirty="0">
              <a:solidFill>
                <a:srgbClr val="FFFFFF"/>
              </a:solidFill>
            </a:endParaRPr>
          </a:p>
          <a:p>
            <a:pPr algn="l">
              <a:lnSpc>
                <a:spcPct val="150000"/>
              </a:lnSpc>
            </a:pPr>
            <a:r>
              <a:rPr lang="fr-FR" sz="2000" dirty="0">
                <a:solidFill>
                  <a:srgbClr val="FFFFFF"/>
                </a:solidFill>
              </a:rPr>
              <a:t>Beyond Cultural </a:t>
            </a:r>
            <a:r>
              <a:rPr lang="fr-FR" sz="2000" dirty="0" err="1">
                <a:solidFill>
                  <a:srgbClr val="FFFFFF"/>
                </a:solidFill>
              </a:rPr>
              <a:t>Quarters</a:t>
            </a:r>
            <a:r>
              <a:rPr lang="fr-FR" sz="2000" dirty="0">
                <a:solidFill>
                  <a:srgbClr val="FFFFFF"/>
                </a:solidFill>
              </a:rPr>
              <a:t> - Common </a:t>
            </a:r>
            <a:r>
              <a:rPr lang="fr-FR" sz="2000" dirty="0" err="1">
                <a:solidFill>
                  <a:srgbClr val="FFFFFF"/>
                </a:solidFill>
              </a:rPr>
              <a:t>Sense</a:t>
            </a:r>
            <a:r>
              <a:rPr lang="fr-FR" sz="2000" dirty="0">
                <a:solidFill>
                  <a:srgbClr val="FFFFFF"/>
                </a:solidFill>
              </a:rPr>
              <a:t> - </a:t>
            </a:r>
            <a:r>
              <a:rPr lang="fr-FR" sz="2000" dirty="0" err="1">
                <a:solidFill>
                  <a:srgbClr val="FFFFFF"/>
                </a:solidFill>
              </a:rPr>
              <a:t>Veszprèm</a:t>
            </a:r>
            <a:r>
              <a:rPr lang="fr-FR" sz="2000" dirty="0">
                <a:solidFill>
                  <a:srgbClr val="FFFFFF"/>
                </a:solidFill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fr-FR" sz="2000" dirty="0" err="1">
                <a:solidFill>
                  <a:srgbClr val="FFFFFF"/>
                </a:solidFill>
              </a:rPr>
              <a:t>Obay</a:t>
            </a:r>
            <a:r>
              <a:rPr lang="fr-FR" sz="2000" dirty="0">
                <a:solidFill>
                  <a:srgbClr val="FFFFFF"/>
                </a:solidFill>
              </a:rPr>
              <a:t> Al </a:t>
            </a:r>
            <a:r>
              <a:rPr lang="fr-FR" sz="2000" dirty="0" err="1">
                <a:solidFill>
                  <a:srgbClr val="FFFFFF"/>
                </a:solidFill>
              </a:rPr>
              <a:t>Bitar</a:t>
            </a:r>
            <a:r>
              <a:rPr lang="fr-FR" sz="2000" dirty="0">
                <a:solidFill>
                  <a:srgbClr val="FFFFFF"/>
                </a:solidFill>
              </a:rPr>
              <a:t>  et Perrine </a:t>
            </a:r>
            <a:r>
              <a:rPr lang="fr-FR" sz="2000" dirty="0" err="1">
                <a:solidFill>
                  <a:srgbClr val="FFFFFF"/>
                </a:solidFill>
              </a:rPr>
              <a:t>Deltour</a:t>
            </a:r>
            <a:r>
              <a:rPr lang="fr-FR" sz="2000" dirty="0">
                <a:solidFill>
                  <a:srgbClr val="FFFFFF"/>
                </a:solidFill>
              </a:rPr>
              <a:t> 		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7FB5D0E-2BA4-A34C-BCA7-CEEE86A37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8FDC2-748D-434C-89E3-30EB1B11E8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3642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8D68CF-1C3C-8148-A032-A877E23BD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Presentation</a:t>
            </a:r>
            <a:r>
              <a:rPr lang="fr-FR" dirty="0"/>
              <a:t> </a:t>
            </a:r>
            <a:r>
              <a:rPr lang="en-GB" dirty="0"/>
              <a:t>outline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5A2990-179A-D943-8F59-92F880F55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Zinneke</a:t>
            </a:r>
            <a:r>
              <a:rPr lang="en-GB" dirty="0"/>
              <a:t>, a brief introduction </a:t>
            </a:r>
          </a:p>
          <a:p>
            <a:pPr lvl="1"/>
            <a:r>
              <a:rPr lang="en-GB" sz="2800" dirty="0"/>
              <a:t>The origins of the </a:t>
            </a:r>
            <a:r>
              <a:rPr lang="en-GB" sz="2800" dirty="0" err="1"/>
              <a:t>Zinneke</a:t>
            </a:r>
            <a:r>
              <a:rPr lang="en-GB" sz="2800" dirty="0"/>
              <a:t> Parade : </a:t>
            </a:r>
            <a:r>
              <a:rPr lang="fr-FR" sz="2800" dirty="0"/>
              <a:t>Bruxelles/Brussel 2000, </a:t>
            </a:r>
            <a:r>
              <a:rPr lang="fr-FR" sz="2800" dirty="0" err="1"/>
              <a:t>European</a:t>
            </a:r>
            <a:r>
              <a:rPr lang="fr-FR" sz="2800" dirty="0"/>
              <a:t> city of culture </a:t>
            </a:r>
          </a:p>
          <a:p>
            <a:pPr lvl="2"/>
            <a:r>
              <a:rPr lang="en-GB" dirty="0"/>
              <a:t>Political, urban and social Context </a:t>
            </a:r>
          </a:p>
          <a:p>
            <a:pPr lvl="2"/>
            <a:r>
              <a:rPr lang="en-GB" dirty="0"/>
              <a:t>Three foundational projects </a:t>
            </a:r>
          </a:p>
          <a:p>
            <a:r>
              <a:rPr lang="en-GB" dirty="0" err="1"/>
              <a:t>Zinneke</a:t>
            </a:r>
            <a:r>
              <a:rPr lang="en-GB" dirty="0"/>
              <a:t> Parade today : strategies, practices and challenges</a:t>
            </a:r>
          </a:p>
          <a:p>
            <a:pPr lvl="2"/>
            <a:r>
              <a:rPr lang="en-GB" dirty="0"/>
              <a:t>Terminology and founding of an association</a:t>
            </a:r>
          </a:p>
          <a:p>
            <a:pPr lvl="2"/>
            <a:r>
              <a:rPr lang="en-GB" dirty="0" err="1"/>
              <a:t>Zinneke</a:t>
            </a:r>
            <a:r>
              <a:rPr lang="en-GB" dirty="0"/>
              <a:t> today : purpose, methodology and challenges </a:t>
            </a:r>
          </a:p>
          <a:p>
            <a:r>
              <a:rPr lang="en-GB" dirty="0" err="1"/>
              <a:t>Zinneke</a:t>
            </a:r>
            <a:r>
              <a:rPr lang="en-GB" dirty="0"/>
              <a:t> 2030 : aspirations and future trajectory 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A94FE07-CBFC-A842-B57B-142B61ACD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8FDC2-748D-434C-89E3-30EB1B11E8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9231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4FF45A-110C-7640-9AF4-C147B103C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/>
              <a:t>Zinneke</a:t>
            </a:r>
            <a:r>
              <a:rPr lang="en-GB" dirty="0"/>
              <a:t>, a brief introduction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336A48F-A66B-A947-B2F5-F6EA11E17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8FDC2-748D-434C-89E3-30EB1B11E8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651D1A64-14D6-0440-8C4E-BA6111EACD66}"/>
              </a:ext>
            </a:extLst>
          </p:cNvPr>
          <p:cNvGrpSpPr>
            <a:grpSpLocks/>
          </p:cNvGrpSpPr>
          <p:nvPr/>
        </p:nvGrpSpPr>
        <p:grpSpPr bwMode="auto">
          <a:xfrm>
            <a:off x="8693150" y="1690688"/>
            <a:ext cx="2660650" cy="3886200"/>
            <a:chOff x="6407150" y="1219200"/>
            <a:chExt cx="2660650" cy="3886200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60F90335-00A5-8544-93A1-1D80D57DBBC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7150" y="1219200"/>
              <a:ext cx="2660650" cy="388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EBFD7B68-336E-CA41-9C47-CDE0CB4AD7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8597107" y="4645819"/>
              <a:ext cx="647700" cy="230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FDFD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 Narrow" charset="0"/>
                  <a:ea typeface="ヒラギノ明朝 Pro W3" charset="0"/>
                  <a:cs typeface="ヒラギノ明朝 Pro W3" charset="0"/>
                  <a:sym typeface="Times New Roman" charset="0"/>
                </a:rPr>
                <a:t>cc I.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 Narrow" charset="0"/>
                  <a:ea typeface="ヒラギノ明朝 Pro W3" charset="0"/>
                  <a:cs typeface="ヒラギノ明朝 Pro W3" charset="0"/>
                  <a:sym typeface="Times New Roman" charset="0"/>
                </a:rPr>
                <a:t>Roels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 Narrow" charset="0"/>
                <a:ea typeface="ヒラギノ明朝 Pro W3" charset="0"/>
                <a:cs typeface="ヒラギノ明朝 Pro W3" charset="0"/>
                <a:sym typeface="Times New Roman" charset="0"/>
              </a:endParaRPr>
            </a:p>
          </p:txBody>
        </p:sp>
      </p:grpSp>
      <p:sp>
        <p:nvSpPr>
          <p:cNvPr id="13" name="Rectangle 2">
            <a:extLst>
              <a:ext uri="{FF2B5EF4-FFF2-40B4-BE49-F238E27FC236}">
                <a16:creationId xmlns:a16="http://schemas.microsoft.com/office/drawing/2014/main" id="{FADB8770-7451-1142-AC6B-9C9462955155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38200" y="1825625"/>
            <a:ext cx="7286897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200" bIns="0">
            <a:normAutofit lnSpcReduction="10000"/>
          </a:bodyPr>
          <a:lstStyle>
            <a:lvl1pPr marL="519113" indent="-481013" eaLnBrk="0" hangingPunct="0">
              <a:tabLst>
                <a:tab pos="520700" algn="l"/>
                <a:tab pos="1435100" algn="l"/>
                <a:tab pos="2349500" algn="l"/>
                <a:tab pos="3263900" algn="l"/>
                <a:tab pos="4178300" algn="l"/>
                <a:tab pos="5092700" algn="l"/>
                <a:tab pos="6007100" algn="l"/>
                <a:tab pos="6921500" algn="l"/>
                <a:tab pos="7835900" algn="l"/>
                <a:tab pos="8750300" algn="l"/>
                <a:tab pos="9664700" algn="l"/>
                <a:tab pos="10579100" algn="l"/>
                <a:tab pos="10820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ヒラギノ明朝 Pro W3" panose="02020300000000000000" pitchFamily="18" charset="-128"/>
                <a:sym typeface="Times New Roman" panose="02020603050405020304" pitchFamily="18" charset="0"/>
              </a:defRPr>
            </a:lvl1pPr>
            <a:lvl2pPr marL="742950" indent="-285750" eaLnBrk="0" hangingPunct="0">
              <a:tabLst>
                <a:tab pos="520700" algn="l"/>
                <a:tab pos="1435100" algn="l"/>
                <a:tab pos="2349500" algn="l"/>
                <a:tab pos="3263900" algn="l"/>
                <a:tab pos="4178300" algn="l"/>
                <a:tab pos="5092700" algn="l"/>
                <a:tab pos="6007100" algn="l"/>
                <a:tab pos="6921500" algn="l"/>
                <a:tab pos="7835900" algn="l"/>
                <a:tab pos="8750300" algn="l"/>
                <a:tab pos="9664700" algn="l"/>
                <a:tab pos="10579100" algn="l"/>
                <a:tab pos="10820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ヒラギノ明朝 Pro W3" panose="02020300000000000000" pitchFamily="18" charset="-128"/>
                <a:sym typeface="Times New Roman" panose="02020603050405020304" pitchFamily="18" charset="0"/>
              </a:defRPr>
            </a:lvl2pPr>
            <a:lvl3pPr marL="1143000" indent="-228600" eaLnBrk="0" hangingPunct="0">
              <a:tabLst>
                <a:tab pos="520700" algn="l"/>
                <a:tab pos="1435100" algn="l"/>
                <a:tab pos="2349500" algn="l"/>
                <a:tab pos="3263900" algn="l"/>
                <a:tab pos="4178300" algn="l"/>
                <a:tab pos="5092700" algn="l"/>
                <a:tab pos="6007100" algn="l"/>
                <a:tab pos="6921500" algn="l"/>
                <a:tab pos="7835900" algn="l"/>
                <a:tab pos="8750300" algn="l"/>
                <a:tab pos="9664700" algn="l"/>
                <a:tab pos="10579100" algn="l"/>
                <a:tab pos="10820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ヒラギノ明朝 Pro W3" panose="02020300000000000000" pitchFamily="18" charset="-128"/>
                <a:sym typeface="Times New Roman" panose="02020603050405020304" pitchFamily="18" charset="0"/>
              </a:defRPr>
            </a:lvl3pPr>
            <a:lvl4pPr marL="1600200" indent="-228600" eaLnBrk="0" hangingPunct="0">
              <a:tabLst>
                <a:tab pos="520700" algn="l"/>
                <a:tab pos="1435100" algn="l"/>
                <a:tab pos="2349500" algn="l"/>
                <a:tab pos="3263900" algn="l"/>
                <a:tab pos="4178300" algn="l"/>
                <a:tab pos="5092700" algn="l"/>
                <a:tab pos="6007100" algn="l"/>
                <a:tab pos="6921500" algn="l"/>
                <a:tab pos="7835900" algn="l"/>
                <a:tab pos="8750300" algn="l"/>
                <a:tab pos="9664700" algn="l"/>
                <a:tab pos="10579100" algn="l"/>
                <a:tab pos="10820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ヒラギノ明朝 Pro W3" panose="02020300000000000000" pitchFamily="18" charset="-128"/>
                <a:sym typeface="Times New Roman" panose="02020603050405020304" pitchFamily="18" charset="0"/>
              </a:defRPr>
            </a:lvl4pPr>
            <a:lvl5pPr marL="2057400" indent="-228600" eaLnBrk="0" hangingPunct="0">
              <a:tabLst>
                <a:tab pos="520700" algn="l"/>
                <a:tab pos="1435100" algn="l"/>
                <a:tab pos="2349500" algn="l"/>
                <a:tab pos="3263900" algn="l"/>
                <a:tab pos="4178300" algn="l"/>
                <a:tab pos="5092700" algn="l"/>
                <a:tab pos="6007100" algn="l"/>
                <a:tab pos="6921500" algn="l"/>
                <a:tab pos="7835900" algn="l"/>
                <a:tab pos="8750300" algn="l"/>
                <a:tab pos="9664700" algn="l"/>
                <a:tab pos="10579100" algn="l"/>
                <a:tab pos="10820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ヒラギノ明朝 Pro W3" panose="02020300000000000000" pitchFamily="18" charset="-128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0700" algn="l"/>
                <a:tab pos="1435100" algn="l"/>
                <a:tab pos="2349500" algn="l"/>
                <a:tab pos="3263900" algn="l"/>
                <a:tab pos="4178300" algn="l"/>
                <a:tab pos="5092700" algn="l"/>
                <a:tab pos="6007100" algn="l"/>
                <a:tab pos="6921500" algn="l"/>
                <a:tab pos="7835900" algn="l"/>
                <a:tab pos="8750300" algn="l"/>
                <a:tab pos="9664700" algn="l"/>
                <a:tab pos="10579100" algn="l"/>
                <a:tab pos="10820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ヒラギノ明朝 Pro W3" panose="02020300000000000000" pitchFamily="18" charset="-128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0700" algn="l"/>
                <a:tab pos="1435100" algn="l"/>
                <a:tab pos="2349500" algn="l"/>
                <a:tab pos="3263900" algn="l"/>
                <a:tab pos="4178300" algn="l"/>
                <a:tab pos="5092700" algn="l"/>
                <a:tab pos="6007100" algn="l"/>
                <a:tab pos="6921500" algn="l"/>
                <a:tab pos="7835900" algn="l"/>
                <a:tab pos="8750300" algn="l"/>
                <a:tab pos="9664700" algn="l"/>
                <a:tab pos="10579100" algn="l"/>
                <a:tab pos="10820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ヒラギノ明朝 Pro W3" panose="02020300000000000000" pitchFamily="18" charset="-128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0700" algn="l"/>
                <a:tab pos="1435100" algn="l"/>
                <a:tab pos="2349500" algn="l"/>
                <a:tab pos="3263900" algn="l"/>
                <a:tab pos="4178300" algn="l"/>
                <a:tab pos="5092700" algn="l"/>
                <a:tab pos="6007100" algn="l"/>
                <a:tab pos="6921500" algn="l"/>
                <a:tab pos="7835900" algn="l"/>
                <a:tab pos="8750300" algn="l"/>
                <a:tab pos="9664700" algn="l"/>
                <a:tab pos="10579100" algn="l"/>
                <a:tab pos="10820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ヒラギノ明朝 Pro W3" panose="02020300000000000000" pitchFamily="18" charset="-128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0700" algn="l"/>
                <a:tab pos="1435100" algn="l"/>
                <a:tab pos="2349500" algn="l"/>
                <a:tab pos="3263900" algn="l"/>
                <a:tab pos="4178300" algn="l"/>
                <a:tab pos="5092700" algn="l"/>
                <a:tab pos="6007100" algn="l"/>
                <a:tab pos="6921500" algn="l"/>
                <a:tab pos="7835900" algn="l"/>
                <a:tab pos="8750300" algn="l"/>
                <a:tab pos="9664700" algn="l"/>
                <a:tab pos="10579100" algn="l"/>
                <a:tab pos="10820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ヒラギノ明朝 Pro W3" panose="02020300000000000000" pitchFamily="18" charset="-128"/>
                <a:sym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1050"/>
              </a:spcBef>
            </a:pPr>
            <a:r>
              <a:rPr lang="en-GB" altLang="fr-FR" sz="28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A city project with a socio-artistic practice at its core ;</a:t>
            </a:r>
          </a:p>
          <a:p>
            <a:pPr eaLnBrk="1" hangingPunct="1">
              <a:spcBef>
                <a:spcPts val="1050"/>
              </a:spcBef>
            </a:pPr>
            <a:r>
              <a:rPr kumimoji="1" lang="en-GB" altLang="fr-FR" sz="28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participation of inhabitants of diverse</a:t>
            </a:r>
            <a:br>
              <a:rPr kumimoji="1" lang="en-GB" altLang="fr-FR" sz="28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kumimoji="1" lang="en-GB" altLang="fr-FR" sz="28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neighbourhoods of Brussels ;</a:t>
            </a:r>
            <a:endParaRPr lang="en-GB" altLang="fr-FR" sz="28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sym typeface="Arial" panose="020B0604020202020204" pitchFamily="34" charset="0"/>
            </a:endParaRPr>
          </a:p>
          <a:p>
            <a:pPr eaLnBrk="1" hangingPunct="1">
              <a:spcBef>
                <a:spcPts val="1050"/>
              </a:spcBef>
            </a:pPr>
            <a:r>
              <a:rPr kumimoji="1" lang="en-GB" altLang="fr-FR" sz="28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in collaboration with a local network</a:t>
            </a:r>
            <a:br>
              <a:rPr kumimoji="1" lang="en-GB" altLang="fr-FR" sz="28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kumimoji="1" lang="en-GB" altLang="fr-FR" sz="28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of groups and organisations ;</a:t>
            </a:r>
            <a:endParaRPr lang="en-GB" altLang="fr-FR" sz="28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sym typeface="Arial" panose="020B0604020202020204" pitchFamily="34" charset="0"/>
            </a:endParaRPr>
          </a:p>
          <a:p>
            <a:pPr eaLnBrk="1" hangingPunct="1">
              <a:spcBef>
                <a:spcPts val="1050"/>
              </a:spcBef>
            </a:pPr>
            <a:r>
              <a:rPr kumimoji="1" lang="en-GB" altLang="fr-FR" sz="28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through an intensive process</a:t>
            </a:r>
            <a:br>
              <a:rPr kumimoji="1" lang="en-GB" altLang="fr-FR" sz="28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kumimoji="1" lang="en-GB" altLang="fr-FR" sz="28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of 1.5 years of outreach, encounter,</a:t>
            </a:r>
            <a:br>
              <a:rPr kumimoji="1" lang="en-GB" altLang="fr-FR" sz="28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kumimoji="1" lang="en-GB" altLang="fr-FR" sz="28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collaboration and creation with artists ;</a:t>
            </a:r>
            <a:endParaRPr lang="en-GB" altLang="fr-FR" sz="28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sym typeface="Arial" panose="020B0604020202020204" pitchFamily="34" charset="0"/>
            </a:endParaRPr>
          </a:p>
          <a:p>
            <a:pPr eaLnBrk="1" hangingPunct="1">
              <a:spcBef>
                <a:spcPts val="1050"/>
              </a:spcBef>
            </a:pPr>
            <a:r>
              <a:rPr kumimoji="1" lang="en-GB" altLang="fr-FR" sz="28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Resulting in an artistic parade in the city of Brussels.</a:t>
            </a:r>
          </a:p>
        </p:txBody>
      </p:sp>
    </p:spTree>
    <p:extLst>
      <p:ext uri="{BB962C8B-B14F-4D97-AF65-F5344CB8AC3E}">
        <p14:creationId xmlns:p14="http://schemas.microsoft.com/office/powerpoint/2010/main" val="23141770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B31A9D-1BCC-2649-9DC8-9E2EC87B2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/>
              <a:t>Bruxelles/Brussel 2000, </a:t>
            </a:r>
            <a:r>
              <a:rPr lang="fr-FR" dirty="0" err="1"/>
              <a:t>European</a:t>
            </a:r>
            <a:r>
              <a:rPr lang="fr-FR" dirty="0"/>
              <a:t> city of culture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2934A94-1D52-9C4A-AAFD-E55743A96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75663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The event revealed/highlighted three political, urban and social issues facing brussels  : </a:t>
            </a:r>
          </a:p>
          <a:p>
            <a:endParaRPr lang="en-GB" dirty="0"/>
          </a:p>
          <a:p>
            <a:pPr marL="914400" lvl="1" indent="-457200">
              <a:buAutoNum type="arabicPeriod"/>
            </a:pPr>
            <a:r>
              <a:rPr lang="en-GB" dirty="0"/>
              <a:t>Political and linguistic divisions between Flemish and French speaking communities.</a:t>
            </a:r>
          </a:p>
          <a:p>
            <a:pPr marL="914400" lvl="1" indent="-457200">
              <a:buAutoNum type="arabicPeriod"/>
            </a:pPr>
            <a:endParaRPr lang="en-GB" dirty="0"/>
          </a:p>
          <a:p>
            <a:pPr marL="914400" lvl="1" indent="-457200">
              <a:buAutoNum type="arabicPeriod"/>
            </a:pPr>
            <a:r>
              <a:rPr lang="en-GB" dirty="0"/>
              <a:t>A lack of a clear and unified Brussels urban identity. </a:t>
            </a:r>
          </a:p>
          <a:p>
            <a:pPr marL="914400" lvl="1" indent="-457200">
              <a:buAutoNum type="arabicPeriod"/>
            </a:pPr>
            <a:endParaRPr lang="en-GB" dirty="0"/>
          </a:p>
          <a:p>
            <a:pPr marL="914400" lvl="1" indent="-457200">
              <a:buAutoNum type="arabicPeriod"/>
            </a:pPr>
            <a:r>
              <a:rPr lang="en-GB" dirty="0"/>
              <a:t>Economic disenfranchisement of working class </a:t>
            </a:r>
            <a:r>
              <a:rPr lang="en-GB" dirty="0" err="1"/>
              <a:t>neighborhoods</a:t>
            </a:r>
            <a:r>
              <a:rPr lang="en-GB" dirty="0"/>
              <a:t>. </a:t>
            </a:r>
          </a:p>
          <a:p>
            <a:pPr lvl="1"/>
            <a:endParaRPr lang="en-GB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30FD7FA-06AA-2B4A-821A-C56C4E20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8FDC2-748D-434C-89E3-30EB1B11E8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Description: Han Soete T&amp;T Repet">
            <a:extLst>
              <a:ext uri="{FF2B5EF4-FFF2-40B4-BE49-F238E27FC236}">
                <a16:creationId xmlns:a16="http://schemas.microsoft.com/office/drawing/2014/main" id="{C3C9D303-3E55-374B-AED1-2F73F482F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437" y="1825625"/>
            <a:ext cx="4704379" cy="37239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37487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E97985-D227-F849-B655-C6911B874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/>
              <a:t>Bruxelles</a:t>
            </a:r>
            <a:r>
              <a:rPr lang="en-GB" dirty="0"/>
              <a:t>/Brussel 2000, European city of culture 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D3D7F4E-4322-5E42-899E-B18130B0F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8FDC2-748D-434C-89E3-30EB1B11E8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Espace réservé du contenu 7">
            <a:extLst>
              <a:ext uri="{FF2B5EF4-FFF2-40B4-BE49-F238E27FC236}">
                <a16:creationId xmlns:a16="http://schemas.microsoft.com/office/drawing/2014/main" id="{76C90274-0F4F-D743-B87D-F930A6D3B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5480177" cy="4351338"/>
          </a:xfrm>
          <a:prstGeom prst="rect">
            <a:avLst/>
          </a:prstGeom>
        </p:spPr>
      </p:pic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5CF53035-4609-6D44-A930-6623C93DE3B4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0" b="3208"/>
          <a:stretch/>
        </p:blipFill>
        <p:spPr>
          <a:xfrm>
            <a:off x="7196291" y="1825625"/>
            <a:ext cx="453985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29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2C12BE-0767-8742-8A05-3D903B73B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/>
              <a:t>The </a:t>
            </a:r>
            <a:r>
              <a:rPr lang="fr-FR" dirty="0" err="1"/>
              <a:t>origins</a:t>
            </a:r>
            <a:r>
              <a:rPr lang="fr-FR" dirty="0"/>
              <a:t> of the </a:t>
            </a:r>
            <a:r>
              <a:rPr lang="fr-FR" dirty="0" err="1"/>
              <a:t>Zinneke</a:t>
            </a:r>
            <a:r>
              <a:rPr lang="fr-FR" dirty="0"/>
              <a:t> Parade : </a:t>
            </a:r>
            <a:r>
              <a:rPr lang="en-GB" dirty="0"/>
              <a:t>Three foundational projects 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5891AC-068C-614C-A131-B8D3E0BCA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47016" cy="4351338"/>
          </a:xfrm>
        </p:spPr>
        <p:txBody>
          <a:bodyPr>
            <a:normAutofit/>
          </a:bodyPr>
          <a:lstStyle/>
          <a:p>
            <a:r>
              <a:rPr lang="en-GB" dirty="0" err="1"/>
              <a:t>Zinneke’s</a:t>
            </a:r>
            <a:r>
              <a:rPr lang="en-GB" dirty="0"/>
              <a:t> conception : three foundational projects  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Brussels ‘ folkloric Carnival ’</a:t>
            </a:r>
            <a:endParaRPr lang="fr-BE" dirty="0"/>
          </a:p>
          <a:p>
            <a:pPr marL="457200" lvl="1" indent="0">
              <a:buNone/>
            </a:pPr>
            <a:endParaRPr lang="en-GB" dirty="0"/>
          </a:p>
          <a:p>
            <a:pPr lvl="1"/>
            <a:r>
              <a:rPr lang="en-GB" dirty="0"/>
              <a:t>“ Decentralization of cultural institutions” by developing different Cultural </a:t>
            </a:r>
            <a:r>
              <a:rPr lang="en-GB" dirty="0" err="1"/>
              <a:t>Centers</a:t>
            </a:r>
            <a:r>
              <a:rPr lang="en-GB" dirty="0"/>
              <a:t> in other districts</a:t>
            </a:r>
          </a:p>
          <a:p>
            <a:pPr marL="457200" lvl="1" indent="0">
              <a:buNone/>
            </a:pPr>
            <a:endParaRPr lang="en-GB" dirty="0"/>
          </a:p>
          <a:p>
            <a:pPr lvl="1"/>
            <a:r>
              <a:rPr lang="en-GB" dirty="0"/>
              <a:t>Building symbolic bridges between the City-</a:t>
            </a:r>
            <a:r>
              <a:rPr lang="en-GB" dirty="0" err="1"/>
              <a:t>Center</a:t>
            </a:r>
            <a:r>
              <a:rPr lang="en-GB" dirty="0"/>
              <a:t> and the neighbouring districts 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8589AC-6CB0-614A-B08E-F97173B7E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8FDC2-748D-434C-89E3-30EB1B11E8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Description: NEW - 10_05_08_SOUM20_Enzyme_Voets_Jo - 01">
            <a:extLst>
              <a:ext uri="{FF2B5EF4-FFF2-40B4-BE49-F238E27FC236}">
                <a16:creationId xmlns:a16="http://schemas.microsoft.com/office/drawing/2014/main" id="{B15ADB29-7F09-8444-B7A1-4DB29FB96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332" y="3261045"/>
            <a:ext cx="4285802" cy="28960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2164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E2D053-0ECB-4578-C523-3C33A9D4E6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9" r="827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471757-BF55-448E-94A2-4E941F8B4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But is it always people first?</a:t>
            </a:r>
            <a:endParaRPr lang="en-GB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15C22-783F-44D8-BE99-1555BF958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 dirty="0"/>
              <a:t>“Smart City” – cold, techno, distant? </a:t>
            </a:r>
          </a:p>
          <a:p>
            <a:r>
              <a:rPr lang="en-US" sz="2000" dirty="0"/>
              <a:t>Urban development</a:t>
            </a:r>
          </a:p>
          <a:p>
            <a:r>
              <a:rPr lang="en-US" sz="2000" dirty="0"/>
              <a:t>Infrastructure </a:t>
            </a:r>
          </a:p>
          <a:p>
            <a:r>
              <a:rPr lang="en-US" sz="2000" dirty="0"/>
              <a:t>Regeneration</a:t>
            </a:r>
          </a:p>
          <a:p>
            <a:r>
              <a:rPr lang="en-US" sz="2000" dirty="0"/>
              <a:t>Economic development </a:t>
            </a:r>
          </a:p>
          <a:p>
            <a:r>
              <a:rPr lang="en-US" sz="2000" dirty="0"/>
              <a:t>Roads, offices, housing “developments”</a:t>
            </a:r>
          </a:p>
          <a:p>
            <a:r>
              <a:rPr lang="en-US" sz="2000" dirty="0"/>
              <a:t>Where do the people come in?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0073582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15052B-94DC-D94E-903C-E88889414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 err="1"/>
              <a:t>Zinneke</a:t>
            </a:r>
            <a:r>
              <a:rPr lang="fr-BE" dirty="0"/>
              <a:t> Parade : </a:t>
            </a:r>
            <a:r>
              <a:rPr lang="fr-BE" dirty="0" err="1"/>
              <a:t>strategies</a:t>
            </a:r>
            <a:r>
              <a:rPr lang="fr-BE" dirty="0"/>
              <a:t>, practices and challenges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B07FD5-7B7B-B345-9985-DDABB0A19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40330" cy="4351338"/>
          </a:xfrm>
        </p:spPr>
        <p:txBody>
          <a:bodyPr>
            <a:normAutofit fontScale="92500"/>
          </a:bodyPr>
          <a:lstStyle/>
          <a:p>
            <a:pPr algn="just"/>
            <a:r>
              <a:rPr lang="en-US" dirty="0" err="1"/>
              <a:t>Zinneke</a:t>
            </a:r>
            <a:r>
              <a:rPr lang="en-US" dirty="0"/>
              <a:t>  - Terminology. </a:t>
            </a:r>
          </a:p>
          <a:p>
            <a:pPr algn="just"/>
            <a:endParaRPr lang="en-US" dirty="0"/>
          </a:p>
          <a:p>
            <a:pPr marL="0" indent="0" algn="just">
              <a:buNone/>
            </a:pPr>
            <a:endParaRPr lang="en-US" dirty="0"/>
          </a:p>
          <a:p>
            <a:pPr algn="just"/>
            <a:endParaRPr lang="en-US" dirty="0"/>
          </a:p>
          <a:p>
            <a:pPr algn="just"/>
            <a:r>
              <a:rPr lang="en-US" dirty="0"/>
              <a:t>Founding of an association to ensure the continued development of participatory socio-cultural practice in Brussels.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2E95AB4-E78E-B948-903C-E4E4A5BF4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8FDC2-748D-434C-89E3-30EB1B11E8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4D0A2AF-B6F0-294B-BA2E-B4A811B6A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9933" y="1575302"/>
            <a:ext cx="3229601" cy="4851983"/>
          </a:xfrm>
          <a:prstGeom prst="rect">
            <a:avLst/>
          </a:prstGeom>
        </p:spPr>
      </p:pic>
      <p:pic>
        <p:nvPicPr>
          <p:cNvPr id="9" name="Picture 54" descr="Description: 11_05_16_EXPO_Locus054 - RESIDENCE">
            <a:extLst>
              <a:ext uri="{FF2B5EF4-FFF2-40B4-BE49-F238E27FC236}">
                <a16:creationId xmlns:a16="http://schemas.microsoft.com/office/drawing/2014/main" id="{C62D1FC0-08BC-CA42-9BF1-CACB9C80F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530" y="4111122"/>
            <a:ext cx="3493404" cy="2316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53" descr="Description: FORMATION_Metal_Madigand_Sophie - 02 - LIGHT">
            <a:extLst>
              <a:ext uri="{FF2B5EF4-FFF2-40B4-BE49-F238E27FC236}">
                <a16:creationId xmlns:a16="http://schemas.microsoft.com/office/drawing/2014/main" id="{E891759C-E7D9-7340-94E9-6A041253E7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530" y="1642626"/>
            <a:ext cx="3493403" cy="23218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75806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754F11-1401-DD4B-BDE5-E9FC59388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 err="1"/>
              <a:t>Zinneke</a:t>
            </a:r>
            <a:r>
              <a:rPr lang="fr-BE" dirty="0"/>
              <a:t> Parade : </a:t>
            </a:r>
            <a:r>
              <a:rPr lang="fr-BE" dirty="0" err="1"/>
              <a:t>strategies</a:t>
            </a:r>
            <a:r>
              <a:rPr lang="fr-BE" dirty="0"/>
              <a:t>, practices and challenges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8CE6963-BFA4-AA45-BA32-C4C46730A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25625"/>
            <a:ext cx="4893734" cy="4028016"/>
          </a:xfrm>
        </p:spPr>
        <p:txBody>
          <a:bodyPr>
            <a:normAutofit/>
          </a:bodyPr>
          <a:lstStyle/>
          <a:p>
            <a:r>
              <a:rPr lang="en-US" dirty="0" err="1"/>
              <a:t>Zinneke</a:t>
            </a:r>
            <a:r>
              <a:rPr lang="en-US" dirty="0"/>
              <a:t> Parade today</a:t>
            </a:r>
          </a:p>
          <a:p>
            <a:pPr lvl="1"/>
            <a:r>
              <a:rPr lang="en-US" dirty="0"/>
              <a:t>Collaboration, collective creation, and coproduction ;</a:t>
            </a:r>
          </a:p>
          <a:p>
            <a:pPr lvl="1"/>
            <a:r>
              <a:rPr lang="en-US" dirty="0"/>
              <a:t>Appropriation of public spaces as shared space ; </a:t>
            </a:r>
          </a:p>
          <a:p>
            <a:pPr lvl="1"/>
            <a:r>
              <a:rPr lang="en-US" dirty="0"/>
              <a:t>Focus on DIY and DIT activities/initiatives ;</a:t>
            </a:r>
          </a:p>
          <a:p>
            <a:pPr lvl="1"/>
            <a:r>
              <a:rPr lang="en-US" dirty="0"/>
              <a:t>Emphasis on breaking down intra-Brussels, communitarian and inter-city barriers.</a:t>
            </a:r>
          </a:p>
          <a:p>
            <a:pPr lvl="1"/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1CFBEC-82C5-EF4F-8515-FFBB2864D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8FDC2-748D-434C-89E3-30EB1B11E8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2640EF1D-1F55-5148-B818-B5E7112D7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922" y="1690688"/>
            <a:ext cx="5689157" cy="3812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70182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69277A-16B8-F549-B592-FF452CCB3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 err="1"/>
              <a:t>Zinneke</a:t>
            </a:r>
            <a:r>
              <a:rPr lang="fr-BE" dirty="0"/>
              <a:t> Parade : </a:t>
            </a:r>
            <a:r>
              <a:rPr lang="fr-BE" dirty="0" err="1"/>
              <a:t>strategies</a:t>
            </a:r>
            <a:r>
              <a:rPr lang="fr-BE" dirty="0"/>
              <a:t>, practices and challenges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DE2543-A55E-604A-A2C8-8AC563848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72400" cy="2898868"/>
          </a:xfrm>
        </p:spPr>
        <p:txBody>
          <a:bodyPr>
            <a:normAutofit/>
          </a:bodyPr>
          <a:lstStyle/>
          <a:p>
            <a:r>
              <a:rPr lang="fr-FR" dirty="0" err="1"/>
              <a:t>Methodology</a:t>
            </a:r>
            <a:r>
              <a:rPr lang="fr-FR" dirty="0"/>
              <a:t> : </a:t>
            </a:r>
          </a:p>
          <a:p>
            <a:pPr lvl="2"/>
            <a:r>
              <a:rPr lang="en-US" dirty="0"/>
              <a:t>Identification and outreach to local actors involved in their neighborhood. </a:t>
            </a:r>
          </a:p>
          <a:p>
            <a:pPr lvl="2"/>
            <a:r>
              <a:rPr lang="en-US" dirty="0"/>
              <a:t>Creation of a “</a:t>
            </a:r>
            <a:r>
              <a:rPr lang="en-US" dirty="0" err="1"/>
              <a:t>Zinnode</a:t>
            </a:r>
            <a:r>
              <a:rPr lang="en-US" dirty="0"/>
              <a:t> ” together with local actors (professional artistes, local institutions and inhabitants).</a:t>
            </a:r>
          </a:p>
          <a:p>
            <a:pPr lvl="2"/>
            <a:r>
              <a:rPr lang="en-US" dirty="0"/>
              <a:t>A process of participatory creation.</a:t>
            </a:r>
          </a:p>
          <a:p>
            <a:pPr lvl="2"/>
            <a:r>
              <a:rPr lang="en-US" dirty="0"/>
              <a:t>Conception of an artistic project. </a:t>
            </a:r>
          </a:p>
          <a:p>
            <a:pPr lvl="2"/>
            <a:r>
              <a:rPr lang="en-US" dirty="0"/>
              <a:t>Artistic project performed on the day of the parade. 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03A1CC-4B01-3841-9B1B-9541D178D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8FDC2-748D-434C-89E3-30EB1B11E8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DA52C59D-DFA8-7445-8969-57951B8FB63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882" y="2331254"/>
            <a:ext cx="2519536" cy="1887609"/>
          </a:xfrm>
          <a:prstGeom prst="rect">
            <a:avLst/>
          </a:prstGeom>
          <a:noFill/>
          <a:ln w="126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EB8B868E-3A1F-A947-9CA7-7E2824C1DA6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350" y="4837203"/>
            <a:ext cx="2556050" cy="1909835"/>
          </a:xfrm>
          <a:prstGeom prst="rect">
            <a:avLst/>
          </a:prstGeom>
          <a:noFill/>
          <a:ln w="324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032B7173-ADCA-AF41-9004-D1605224D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310" y="4400643"/>
            <a:ext cx="3408680" cy="226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52" descr="Description: 26_11_19_FORM_Amplification_Galle 7">
            <a:extLst>
              <a:ext uri="{FF2B5EF4-FFF2-40B4-BE49-F238E27FC236}">
                <a16:creationId xmlns:a16="http://schemas.microsoft.com/office/drawing/2014/main" id="{C0D2DD5B-CA4B-C34B-B93C-7D0F2F2F6F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101" y="4724493"/>
            <a:ext cx="2876550" cy="19418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15747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243808-75A9-8345-8E44-AA93742F1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 err="1"/>
              <a:t>Zinneke</a:t>
            </a:r>
            <a:r>
              <a:rPr lang="fr-BE" dirty="0"/>
              <a:t> Parade : </a:t>
            </a:r>
            <a:r>
              <a:rPr lang="fr-BE" dirty="0" err="1"/>
              <a:t>strategies</a:t>
            </a:r>
            <a:r>
              <a:rPr lang="fr-BE" dirty="0"/>
              <a:t>, practices and challenges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57F81E-A91D-5449-9AD9-BA51E2508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49533" cy="4351338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/>
              <a:t>Challenges</a:t>
            </a:r>
          </a:p>
          <a:p>
            <a:pPr lvl="2"/>
            <a:r>
              <a:rPr lang="en-US" dirty="0"/>
              <a:t>Procurement of subsidies and navigating the particularities of French and Flemish regional governmental institutions. </a:t>
            </a:r>
          </a:p>
          <a:p>
            <a:pPr lvl="2"/>
            <a:r>
              <a:rPr lang="en-US" dirty="0"/>
              <a:t>Potential of institutionalization.</a:t>
            </a:r>
          </a:p>
          <a:p>
            <a:pPr lvl="2"/>
            <a:r>
              <a:rPr lang="en-US" dirty="0"/>
              <a:t>Urban cultural event for Brussels residents or for tourists?</a:t>
            </a:r>
          </a:p>
          <a:p>
            <a:pPr lvl="2"/>
            <a:r>
              <a:rPr lang="en-US" dirty="0"/>
              <a:t>Maintaining the balance between sociocultural and artistic approaches.</a:t>
            </a:r>
          </a:p>
          <a:p>
            <a:pPr lvl="2"/>
            <a:r>
              <a:rPr lang="en-US" dirty="0"/>
              <a:t>‘Overall’ approach: Reinforcement of shared Brussels identity or deepening the divide between Neighborhoods?</a:t>
            </a:r>
          </a:p>
          <a:p>
            <a:pPr lvl="2"/>
            <a:r>
              <a:rPr lang="en-US" dirty="0"/>
              <a:t>Tradition: Starting point for exchange and embrace of change or strict adherence to tradition?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C9FA40-B77A-194A-8687-D72833D41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8FDC2-748D-434C-89E3-30EB1B11E8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C550876A-5AF0-7D42-BBF9-8DE1A5D846A2}"/>
              </a:ext>
            </a:extLst>
          </p:cNvPr>
          <p:cNvGrpSpPr>
            <a:grpSpLocks/>
          </p:cNvGrpSpPr>
          <p:nvPr/>
        </p:nvGrpSpPr>
        <p:grpSpPr bwMode="auto">
          <a:xfrm>
            <a:off x="8403166" y="1880319"/>
            <a:ext cx="3158067" cy="4296644"/>
            <a:chOff x="6543675" y="3717032"/>
            <a:chExt cx="2277076" cy="3096345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7FA275A9-4A6C-2149-B2F8-0146C31ECA5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3675" y="3717032"/>
              <a:ext cx="2066925" cy="30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4A2F771F-BC3E-3D45-A42B-B1FDEDFCF1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8057315" y="6049941"/>
              <a:ext cx="1296624" cy="230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FDFD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 Narrow" charset="0"/>
                  <a:ea typeface="ヒラギノ明朝 Pro W3" charset="0"/>
                  <a:cs typeface="ヒラギノ明朝 Pro W3" charset="0"/>
                  <a:sym typeface="Times New Roman" charset="0"/>
                </a:rPr>
                <a:t>cc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 Narrow" charset="0"/>
                  <a:ea typeface="ヒラギノ明朝 Pro W3" charset="0"/>
                  <a:cs typeface="ヒラギノ明朝 Pro W3" charset="0"/>
                  <a:sym typeface="Times New Roman" charset="0"/>
                </a:rPr>
                <a:t>Saskia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 Narrow" charset="0"/>
                  <a:ea typeface="ヒラギノ明朝 Pro W3" charset="0"/>
                  <a:cs typeface="ヒラギノ明朝 Pro W3" charset="0"/>
                  <a:sym typeface="Times New Roman" charset="0"/>
                </a:rPr>
                <a:t>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 Narrow" charset="0"/>
                  <a:ea typeface="ヒラギノ明朝 Pro W3" charset="0"/>
                  <a:cs typeface="ヒラギノ明朝 Pro W3" charset="0"/>
                  <a:sym typeface="Times New Roman" charset="0"/>
                </a:rPr>
                <a:t>Vanderstichele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arrow" charset="0"/>
                <a:ea typeface="ヒラギノ明朝 Pro W3" charset="0"/>
                <a:cs typeface="ヒラギノ明朝 Pro W3" charset="0"/>
                <a:sym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37556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03A39-7133-2F41-A66F-BACB5CA1D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/>
              <a:t>Zinneke</a:t>
            </a:r>
            <a:r>
              <a:rPr lang="en-GB" dirty="0"/>
              <a:t> 2030 : aspirations and future trajectory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79D685-0584-924E-BC6B-78BE1EDF5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03571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Participation: shift towards greater engagement with local citizens rather than institutions.</a:t>
            </a:r>
          </a:p>
          <a:p>
            <a:r>
              <a:rPr lang="en-US" dirty="0"/>
              <a:t>Rethinking of current practices and methodologies for a changing Brussels.</a:t>
            </a:r>
          </a:p>
          <a:p>
            <a:r>
              <a:rPr lang="en-US" dirty="0"/>
              <a:t>Introducing a new chapter : New </a:t>
            </a:r>
            <a:r>
              <a:rPr lang="en-US" dirty="0" err="1"/>
              <a:t>Zinneke</a:t>
            </a:r>
            <a:r>
              <a:rPr lang="en-US" dirty="0"/>
              <a:t> event between parades.</a:t>
            </a:r>
          </a:p>
          <a:p>
            <a:r>
              <a:rPr lang="en-US" dirty="0"/>
              <a:t>Increasing presence and engagement in public spaces.</a:t>
            </a:r>
          </a:p>
          <a:p>
            <a:r>
              <a:rPr lang="en-US" dirty="0"/>
              <a:t>Masui : a production Centre for the </a:t>
            </a:r>
            <a:r>
              <a:rPr lang="en-US" dirty="0" err="1"/>
              <a:t>Zinneke</a:t>
            </a:r>
            <a:r>
              <a:rPr lang="en-US"/>
              <a:t> Parade.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B5B36C0-0DAD-4345-AE4C-FED08B958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8FDC2-748D-434C-89E3-30EB1B11E8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31">
            <a:extLst>
              <a:ext uri="{FF2B5EF4-FFF2-40B4-BE49-F238E27FC236}">
                <a16:creationId xmlns:a16="http://schemas.microsoft.com/office/drawing/2014/main" id="{48EA754D-2FE0-D042-8C3F-989F8D434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103" y="1649281"/>
            <a:ext cx="3019697" cy="45276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43768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8">
            <a:extLst>
              <a:ext uri="{FF2B5EF4-FFF2-40B4-BE49-F238E27FC236}">
                <a16:creationId xmlns:a16="http://schemas.microsoft.com/office/drawing/2014/main" id="{3C23B173-F42C-6F43-8B88-151B1201B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0"/>
            <a:ext cx="12395199" cy="77169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63D749-DD93-D04F-82A8-C679A02F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263525"/>
            <a:ext cx="10515600" cy="1325563"/>
          </a:xfrm>
        </p:spPr>
        <p:txBody>
          <a:bodyPr/>
          <a:lstStyle/>
          <a:p>
            <a:r>
              <a:rPr lang="fr-FR" b="1" dirty="0" err="1"/>
              <a:t>Thank</a:t>
            </a:r>
            <a:r>
              <a:rPr lang="fr-FR" b="1" dirty="0"/>
              <a:t> </a:t>
            </a:r>
            <a:r>
              <a:rPr lang="fr-FR" b="1" dirty="0" err="1"/>
              <a:t>you</a:t>
            </a:r>
            <a:endParaRPr lang="fr-FR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4C02693-CF0E-A740-8D09-5C490DA8B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8FDC2-748D-434C-89E3-30EB1B11E8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4733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00857A06-4A6D-4631-AC66-0E156E2399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8381" y="2372710"/>
            <a:ext cx="4871895" cy="2286000"/>
          </a:xfrm>
        </p:spPr>
        <p:txBody>
          <a:bodyPr/>
          <a:lstStyle/>
          <a:p>
            <a:r>
              <a:rPr lang="hu-HU"/>
              <a:t>Lakossági és közösségi bevonás példái a kulturális</a:t>
            </a:r>
          </a:p>
          <a:p>
            <a:r>
              <a:rPr lang="hu-HU"/>
              <a:t>negyedeken túl a veszprémi EKF Programban</a:t>
            </a:r>
            <a:br>
              <a:rPr lang="hu-HU"/>
            </a:br>
            <a:endParaRPr lang="hu-HU"/>
          </a:p>
          <a:p>
            <a:endParaRPr lang="hu-HU"/>
          </a:p>
        </p:txBody>
      </p:sp>
      <p:sp>
        <p:nvSpPr>
          <p:cNvPr id="3" name="Szöveg helye 1">
            <a:extLst>
              <a:ext uri="{FF2B5EF4-FFF2-40B4-BE49-F238E27FC236}">
                <a16:creationId xmlns:a16="http://schemas.microsoft.com/office/drawing/2014/main" id="{81B41C23-862C-402E-9665-8EAE3E0AFD58}"/>
              </a:ext>
            </a:extLst>
          </p:cNvPr>
          <p:cNvSpPr txBox="1">
            <a:spLocks/>
          </p:cNvSpPr>
          <p:nvPr/>
        </p:nvSpPr>
        <p:spPr>
          <a:xfrm>
            <a:off x="5480796" y="5303170"/>
            <a:ext cx="11226800" cy="124460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rgbClr val="F5E687"/>
                </a:solidFill>
                <a:latin typeface="IBM Plex Sans Medium" panose="020B06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A1E5A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A1E5A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A1E5A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A1E5A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F5E687"/>
                </a:solidFill>
                <a:effectLst/>
                <a:uLnTx/>
                <a:uFillTx/>
                <a:latin typeface="IBM Plex Sans Medium" panose="020B0603050203000203" pitchFamily="34" charset="0"/>
                <a:ea typeface="+mn-ea"/>
                <a:cs typeface="+mn-cs"/>
              </a:rPr>
              <a:t>Előadó/</a:t>
            </a:r>
            <a:r>
              <a:rPr kumimoji="0" lang="hu-HU" sz="2400" b="0" i="0" u="none" strike="noStrike" kern="1200" cap="none" spc="0" normalizeH="0" baseline="0" noProof="0" err="1">
                <a:ln>
                  <a:noFill/>
                </a:ln>
                <a:solidFill>
                  <a:srgbClr val="F5E687"/>
                </a:solidFill>
                <a:effectLst/>
                <a:uLnTx/>
                <a:uFillTx/>
                <a:latin typeface="IBM Plex Sans Medium" panose="020B0603050203000203" pitchFamily="34" charset="0"/>
                <a:ea typeface="+mn-ea"/>
                <a:cs typeface="+mn-cs"/>
              </a:rPr>
              <a:t>Presenter</a:t>
            </a: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F5E687"/>
                </a:solidFill>
                <a:effectLst/>
                <a:uLnTx/>
                <a:uFillTx/>
                <a:latin typeface="IBM Plex Sans Medium" panose="020B0603050203000203" pitchFamily="34" charset="0"/>
                <a:ea typeface="+mn-ea"/>
                <a:cs typeface="+mn-cs"/>
              </a:rPr>
              <a:t>: Jelinkó Mónika VEB2023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DDABDA6E-39E8-4BFD-8303-5E2E5460E3A2}"/>
              </a:ext>
            </a:extLst>
          </p:cNvPr>
          <p:cNvSpPr txBox="1"/>
          <p:nvPr/>
        </p:nvSpPr>
        <p:spPr>
          <a:xfrm>
            <a:off x="5739175" y="1926471"/>
            <a:ext cx="552318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err="1">
                <a:ln>
                  <a:noFill/>
                </a:ln>
                <a:solidFill>
                  <a:srgbClr val="F5E687"/>
                </a:solidFill>
                <a:effectLst/>
                <a:uLnTx/>
                <a:uFillTx/>
                <a:latin typeface="IBM Plex Sans Medium" panose="020B0603050203000203" pitchFamily="34" charset="0"/>
                <a:ea typeface="+mn-ea"/>
                <a:cs typeface="+mn-cs"/>
              </a:rPr>
              <a:t>Examples</a:t>
            </a:r>
            <a:r>
              <a:rPr kumimoji="0" lang="hu-HU" sz="3600" b="0" i="0" u="none" strike="noStrike" kern="1200" cap="none" spc="0" normalizeH="0" baseline="0" noProof="0">
                <a:ln>
                  <a:noFill/>
                </a:ln>
                <a:solidFill>
                  <a:srgbClr val="F5E687"/>
                </a:solidFill>
                <a:effectLst/>
                <a:uLnTx/>
                <a:uFillTx/>
                <a:latin typeface="IBM Plex Sans Medium" panose="020B0603050203000203" pitchFamily="34" charset="0"/>
                <a:ea typeface="+mn-ea"/>
                <a:cs typeface="+mn-cs"/>
              </a:rPr>
              <a:t> </a:t>
            </a:r>
            <a:r>
              <a:rPr kumimoji="0" lang="hu-HU" sz="3600" b="0" i="0" u="none" strike="noStrike" kern="1200" cap="none" spc="0" normalizeH="0" baseline="0" noProof="0" err="1">
                <a:ln>
                  <a:noFill/>
                </a:ln>
                <a:solidFill>
                  <a:srgbClr val="F5E687"/>
                </a:solidFill>
                <a:effectLst/>
                <a:uLnTx/>
                <a:uFillTx/>
                <a:latin typeface="IBM Plex Sans Medium" panose="020B0603050203000203" pitchFamily="34" charset="0"/>
                <a:ea typeface="+mn-ea"/>
                <a:cs typeface="+mn-cs"/>
              </a:rPr>
              <a:t>for</a:t>
            </a:r>
            <a:r>
              <a:rPr kumimoji="0" lang="hu-HU" sz="3600" b="0" i="0" u="none" strike="noStrike" kern="1200" cap="none" spc="0" normalizeH="0" baseline="0" noProof="0">
                <a:ln>
                  <a:noFill/>
                </a:ln>
                <a:solidFill>
                  <a:srgbClr val="F5E687"/>
                </a:solidFill>
                <a:effectLst/>
                <a:uLnTx/>
                <a:uFillTx/>
                <a:latin typeface="IBM Plex Sans Medium" panose="020B0603050203000203" pitchFamily="34" charset="0"/>
                <a:ea typeface="+mn-ea"/>
                <a:cs typeface="+mn-cs"/>
              </a:rPr>
              <a:t> </a:t>
            </a:r>
            <a:r>
              <a:rPr kumimoji="0" lang="hu-HU" sz="3600" b="0" i="0" u="none" strike="noStrike" kern="1200" cap="none" spc="0" normalizeH="0" baseline="0" noProof="0" err="1">
                <a:ln>
                  <a:noFill/>
                </a:ln>
                <a:solidFill>
                  <a:srgbClr val="F5E687"/>
                </a:solidFill>
                <a:effectLst/>
                <a:uLnTx/>
                <a:uFillTx/>
                <a:latin typeface="IBM Plex Sans Medium" panose="020B0603050203000203" pitchFamily="34" charset="0"/>
                <a:ea typeface="+mn-ea"/>
                <a:cs typeface="+mn-cs"/>
              </a:rPr>
              <a:t>Community</a:t>
            </a:r>
            <a:r>
              <a:rPr kumimoji="0" lang="hu-HU" sz="3600" b="0" i="0" u="none" strike="noStrike" kern="1200" cap="none" spc="0" normalizeH="0" baseline="0" noProof="0">
                <a:ln>
                  <a:noFill/>
                </a:ln>
                <a:solidFill>
                  <a:srgbClr val="F5E687"/>
                </a:solidFill>
                <a:effectLst/>
                <a:uLnTx/>
                <a:uFillTx/>
                <a:latin typeface="IBM Plex Sans Medium" panose="020B0603050203000203" pitchFamily="34" charset="0"/>
                <a:ea typeface="+mn-ea"/>
                <a:cs typeface="+mn-cs"/>
              </a:rPr>
              <a:t> </a:t>
            </a:r>
            <a:r>
              <a:rPr kumimoji="0" lang="hu-HU" sz="3600" b="0" i="0" u="none" strike="noStrike" kern="1200" cap="none" spc="0" normalizeH="0" baseline="0" noProof="0" err="1">
                <a:ln>
                  <a:noFill/>
                </a:ln>
                <a:solidFill>
                  <a:srgbClr val="F5E687"/>
                </a:solidFill>
                <a:effectLst/>
                <a:uLnTx/>
                <a:uFillTx/>
                <a:latin typeface="IBM Plex Sans Medium" panose="020B0603050203000203" pitchFamily="34" charset="0"/>
                <a:ea typeface="+mn-ea"/>
                <a:cs typeface="+mn-cs"/>
              </a:rPr>
              <a:t>involvment</a:t>
            </a:r>
            <a:r>
              <a:rPr kumimoji="0" lang="hu-HU" sz="3600" b="0" i="0" u="none" strike="noStrike" kern="1200" cap="none" spc="0" normalizeH="0" baseline="0" noProof="0">
                <a:ln>
                  <a:noFill/>
                </a:ln>
                <a:solidFill>
                  <a:srgbClr val="F5E687"/>
                </a:solidFill>
                <a:effectLst/>
                <a:uLnTx/>
                <a:uFillTx/>
                <a:latin typeface="IBM Plex Sans Medium" panose="020B0603050203000203" pitchFamily="34" charset="0"/>
                <a:ea typeface="+mn-ea"/>
                <a:cs typeface="+mn-cs"/>
              </a:rPr>
              <a:t> </a:t>
            </a:r>
            <a:r>
              <a:rPr kumimoji="0" lang="hu-HU" sz="3600" b="0" i="0" u="none" strike="noStrike" kern="1200" cap="none" spc="0" normalizeH="0" baseline="0" noProof="0" err="1">
                <a:ln>
                  <a:noFill/>
                </a:ln>
                <a:solidFill>
                  <a:srgbClr val="F5E687"/>
                </a:solidFill>
                <a:effectLst/>
                <a:uLnTx/>
                <a:uFillTx/>
                <a:latin typeface="IBM Plex Sans Medium" panose="020B0603050203000203" pitchFamily="34" charset="0"/>
                <a:ea typeface="+mn-ea"/>
                <a:cs typeface="+mn-cs"/>
              </a:rPr>
              <a:t>beyond</a:t>
            </a:r>
            <a:r>
              <a:rPr kumimoji="0" lang="hu-HU" sz="3600" b="0" i="0" u="none" strike="noStrike" kern="1200" cap="none" spc="0" normalizeH="0" baseline="0" noProof="0">
                <a:ln>
                  <a:noFill/>
                </a:ln>
                <a:solidFill>
                  <a:srgbClr val="F5E687"/>
                </a:solidFill>
                <a:effectLst/>
                <a:uLnTx/>
                <a:uFillTx/>
                <a:latin typeface="IBM Plex Sans Medium" panose="020B0603050203000203" pitchFamily="34" charset="0"/>
                <a:ea typeface="+mn-ea"/>
                <a:cs typeface="+mn-cs"/>
              </a:rPr>
              <a:t> </a:t>
            </a:r>
            <a:r>
              <a:rPr kumimoji="0" lang="hu-HU" sz="3600" b="0" i="0" u="none" strike="noStrike" kern="1200" cap="none" spc="0" normalizeH="0" baseline="0" noProof="0" err="1">
                <a:ln>
                  <a:noFill/>
                </a:ln>
                <a:solidFill>
                  <a:srgbClr val="F5E687"/>
                </a:solidFill>
                <a:effectLst/>
                <a:uLnTx/>
                <a:uFillTx/>
                <a:latin typeface="IBM Plex Sans Medium" panose="020B0603050203000203" pitchFamily="34" charset="0"/>
                <a:ea typeface="+mn-ea"/>
                <a:cs typeface="+mn-cs"/>
              </a:rPr>
              <a:t>the</a:t>
            </a:r>
            <a:r>
              <a:rPr kumimoji="0" lang="hu-HU" sz="3600" b="0" i="0" u="none" strike="noStrike" kern="1200" cap="none" spc="0" normalizeH="0" baseline="0" noProof="0">
                <a:ln>
                  <a:noFill/>
                </a:ln>
                <a:solidFill>
                  <a:srgbClr val="F5E687"/>
                </a:solidFill>
                <a:effectLst/>
                <a:uLnTx/>
                <a:uFillTx/>
                <a:latin typeface="IBM Plex Sans Medium" panose="020B0603050203000203" pitchFamily="34" charset="0"/>
                <a:ea typeface="+mn-ea"/>
                <a:cs typeface="+mn-cs"/>
              </a:rPr>
              <a:t> </a:t>
            </a:r>
            <a:r>
              <a:rPr kumimoji="0" lang="hu-HU" sz="3600" b="0" i="0" u="none" strike="noStrike" kern="1200" cap="none" spc="0" normalizeH="0" baseline="0" noProof="0" err="1">
                <a:ln>
                  <a:noFill/>
                </a:ln>
                <a:solidFill>
                  <a:srgbClr val="F5E687"/>
                </a:solidFill>
                <a:effectLst/>
                <a:uLnTx/>
                <a:uFillTx/>
                <a:latin typeface="IBM Plex Sans Medium" panose="020B0603050203000203" pitchFamily="34" charset="0"/>
                <a:ea typeface="+mn-ea"/>
                <a:cs typeface="+mn-cs"/>
              </a:rPr>
              <a:t>cultural</a:t>
            </a:r>
            <a:r>
              <a:rPr kumimoji="0" lang="hu-HU" sz="3600" b="0" i="0" u="none" strike="noStrike" kern="1200" cap="none" spc="0" normalizeH="0" baseline="0" noProof="0">
                <a:ln>
                  <a:noFill/>
                </a:ln>
                <a:solidFill>
                  <a:srgbClr val="F5E687"/>
                </a:solidFill>
                <a:effectLst/>
                <a:uLnTx/>
                <a:uFillTx/>
                <a:latin typeface="IBM Plex Sans Medium" panose="020B0603050203000203" pitchFamily="34" charset="0"/>
                <a:ea typeface="+mn-ea"/>
                <a:cs typeface="+mn-cs"/>
              </a:rPr>
              <a:t> </a:t>
            </a:r>
            <a:r>
              <a:rPr kumimoji="0" lang="hu-HU" sz="3600" b="0" i="0" u="none" strike="noStrike" kern="1200" cap="none" spc="0" normalizeH="0" baseline="0" noProof="0" err="1">
                <a:ln>
                  <a:noFill/>
                </a:ln>
                <a:solidFill>
                  <a:srgbClr val="F5E687"/>
                </a:solidFill>
                <a:effectLst/>
                <a:uLnTx/>
                <a:uFillTx/>
                <a:latin typeface="IBM Plex Sans Medium" panose="020B0603050203000203" pitchFamily="34" charset="0"/>
                <a:ea typeface="+mn-ea"/>
                <a:cs typeface="+mn-cs"/>
              </a:rPr>
              <a:t>districts</a:t>
            </a:r>
            <a:r>
              <a:rPr kumimoji="0" lang="hu-HU" sz="3600" b="0" i="0" u="none" strike="noStrike" kern="1200" cap="none" spc="0" normalizeH="0" baseline="0" noProof="0">
                <a:ln>
                  <a:noFill/>
                </a:ln>
                <a:solidFill>
                  <a:srgbClr val="F5E687"/>
                </a:solidFill>
                <a:effectLst/>
                <a:uLnTx/>
                <a:uFillTx/>
                <a:latin typeface="IBM Plex Sans Medium" panose="020B0603050203000203" pitchFamily="34" charset="0"/>
                <a:ea typeface="+mn-ea"/>
                <a:cs typeface="+mn-cs"/>
              </a:rPr>
              <a:t> </a:t>
            </a:r>
            <a:r>
              <a:rPr kumimoji="0" lang="hu-HU" sz="3600" b="0" i="0" u="none" strike="noStrike" kern="1200" cap="none" spc="0" normalizeH="0" baseline="0" noProof="0" err="1">
                <a:ln>
                  <a:noFill/>
                </a:ln>
                <a:solidFill>
                  <a:srgbClr val="F5E687"/>
                </a:solidFill>
                <a:effectLst/>
                <a:uLnTx/>
                <a:uFillTx/>
                <a:latin typeface="IBM Plex Sans Medium" panose="020B0603050203000203" pitchFamily="34" charset="0"/>
                <a:ea typeface="+mn-ea"/>
                <a:cs typeface="+mn-cs"/>
              </a:rPr>
              <a:t>at</a:t>
            </a:r>
            <a:r>
              <a:rPr kumimoji="0" lang="hu-HU" sz="3600" b="0" i="0" u="none" strike="noStrike" kern="1200" cap="none" spc="0" normalizeH="0" baseline="0" noProof="0">
                <a:ln>
                  <a:noFill/>
                </a:ln>
                <a:solidFill>
                  <a:srgbClr val="F5E687"/>
                </a:solidFill>
                <a:effectLst/>
                <a:uLnTx/>
                <a:uFillTx/>
                <a:latin typeface="IBM Plex Sans Medium" panose="020B0603050203000203" pitchFamily="34" charset="0"/>
                <a:ea typeface="+mn-ea"/>
                <a:cs typeface="+mn-cs"/>
              </a:rPr>
              <a:t> VEB2023</a:t>
            </a:r>
          </a:p>
        </p:txBody>
      </p:sp>
    </p:spTree>
    <p:extLst>
      <p:ext uri="{BB962C8B-B14F-4D97-AF65-F5344CB8AC3E}">
        <p14:creationId xmlns:p14="http://schemas.microsoft.com/office/powerpoint/2010/main" val="9269913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E37F0CC-2166-476D-8206-C129AB12E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660400"/>
            <a:ext cx="6473825" cy="615553"/>
          </a:xfrm>
        </p:spPr>
        <p:txBody>
          <a:bodyPr/>
          <a:lstStyle/>
          <a:p>
            <a:r>
              <a:rPr lang="hu-HU"/>
              <a:t>Témák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78455FD-A549-4C01-BD85-662D5A62F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000" y="1905000"/>
            <a:ext cx="8166227" cy="1754326"/>
          </a:xfrm>
        </p:spPr>
        <p:txBody>
          <a:bodyPr/>
          <a:lstStyle/>
          <a:p>
            <a:r>
              <a:rPr lang="hu-HU" sz="24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Jutasi Piknik Projekt</a:t>
            </a:r>
          </a:p>
          <a:p>
            <a:r>
              <a:rPr lang="hu-HU" sz="2400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EKF </a:t>
            </a:r>
            <a:r>
              <a:rPr lang="hu-HU" sz="2400" i="1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közTÉR</a:t>
            </a:r>
            <a:endParaRPr lang="hu-HU" sz="2400" i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24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Városrészi Baráti Körök</a:t>
            </a:r>
            <a:endParaRPr lang="hu-HU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hu-HU"/>
          </a:p>
        </p:txBody>
      </p:sp>
      <p:sp>
        <p:nvSpPr>
          <p:cNvPr id="5" name="Szöveg helye 2">
            <a:extLst>
              <a:ext uri="{FF2B5EF4-FFF2-40B4-BE49-F238E27FC236}">
                <a16:creationId xmlns:a16="http://schemas.microsoft.com/office/drawing/2014/main" id="{370C2FA4-8FAD-4915-82EF-7204C1A00BBB}"/>
              </a:ext>
            </a:extLst>
          </p:cNvPr>
          <p:cNvSpPr txBox="1">
            <a:spLocks/>
          </p:cNvSpPr>
          <p:nvPr/>
        </p:nvSpPr>
        <p:spPr>
          <a:xfrm>
            <a:off x="6096000" y="1905000"/>
            <a:ext cx="8166227" cy="17543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rgbClr val="091E5A"/>
                </a:solidFill>
                <a:latin typeface="Calibri"/>
                <a:ea typeface="+mn-ea"/>
                <a:cs typeface="Calibr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1" u="none" strike="noStrike" kern="0" cap="none" spc="0" normalizeH="0" baseline="0" noProof="0">
                <a:ln>
                  <a:noFill/>
                </a:ln>
                <a:solidFill>
                  <a:srgbClr val="091E5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Jutasi </a:t>
            </a:r>
            <a:r>
              <a:rPr kumimoji="0" lang="hu-HU" sz="2400" b="0" i="1" u="none" strike="noStrike" kern="0" cap="none" spc="0" normalizeH="0" baseline="0" noProof="0" err="1">
                <a:ln>
                  <a:noFill/>
                </a:ln>
                <a:solidFill>
                  <a:srgbClr val="091E5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Picnic</a:t>
            </a:r>
            <a:r>
              <a:rPr kumimoji="0" lang="hu-HU" sz="2400" b="0" i="1" u="none" strike="noStrike" kern="0" cap="none" spc="0" normalizeH="0" baseline="0" noProof="0">
                <a:ln>
                  <a:noFill/>
                </a:ln>
                <a:solidFill>
                  <a:srgbClr val="091E5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Project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1" u="none" strike="noStrike" kern="0" cap="none" spc="0" normalizeH="0" baseline="0" noProof="0">
                <a:ln>
                  <a:noFill/>
                </a:ln>
                <a:solidFill>
                  <a:srgbClr val="091E5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hu-HU" sz="2400" b="0" i="1" u="none" strike="noStrike" kern="0" cap="none" spc="0" normalizeH="0" baseline="0" noProof="0" err="1">
                <a:ln>
                  <a:noFill/>
                </a:ln>
                <a:solidFill>
                  <a:srgbClr val="091E5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Community</a:t>
            </a:r>
            <a:r>
              <a:rPr kumimoji="0" lang="hu-HU" sz="2400" b="0" i="1" u="none" strike="noStrike" kern="0" cap="none" spc="0" normalizeH="0" baseline="0" noProof="0">
                <a:ln>
                  <a:noFill/>
                </a:ln>
                <a:solidFill>
                  <a:srgbClr val="091E5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hu-HU" sz="2400" b="0" i="1" u="none" strike="noStrike" kern="0" cap="none" spc="0" normalizeH="0" baseline="0" noProof="0" err="1">
                <a:ln>
                  <a:noFill/>
                </a:ln>
                <a:solidFill>
                  <a:srgbClr val="091E5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Hubs</a:t>
            </a:r>
            <a:endParaRPr kumimoji="0" lang="hu-HU" sz="2400" b="0" i="1" u="none" strike="noStrike" kern="0" cap="none" spc="0" normalizeH="0" baseline="0" noProof="0">
              <a:ln>
                <a:noFill/>
              </a:ln>
              <a:solidFill>
                <a:srgbClr val="091E5A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1" u="none" strike="noStrike" kern="0" cap="none" spc="0" normalizeH="0" baseline="0" noProof="0">
                <a:ln>
                  <a:noFill/>
                </a:ln>
                <a:solidFill>
                  <a:srgbClr val="091E5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Városrészi Baráti Körök</a:t>
            </a:r>
            <a:endParaRPr kumimoji="0" lang="hu-HU" sz="2400" b="0" i="0" u="none" strike="noStrike" kern="0" cap="none" spc="0" normalizeH="0" baseline="0" noProof="0">
              <a:ln>
                <a:noFill/>
              </a:ln>
              <a:solidFill>
                <a:srgbClr val="091E5A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0" cap="none" spc="0" normalizeH="0" baseline="0" noProof="0">
              <a:ln>
                <a:noFill/>
              </a:ln>
              <a:solidFill>
                <a:srgbClr val="091E5A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srgbClr val="091E5A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6" name="Graphic 8" descr="Tányérpörgetés körvonalas">
            <a:extLst>
              <a:ext uri="{FF2B5EF4-FFF2-40B4-BE49-F238E27FC236}">
                <a16:creationId xmlns:a16="http://schemas.microsoft.com/office/drawing/2014/main" id="{435C7762-5935-47C9-846C-8B0778ACD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498" y="2419350"/>
            <a:ext cx="914400" cy="914400"/>
          </a:xfrm>
          <a:prstGeom prst="rect">
            <a:avLst/>
          </a:prstGeom>
        </p:spPr>
      </p:pic>
      <p:pic>
        <p:nvPicPr>
          <p:cNvPr id="7" name="Graphic 7" descr="Zsonglőr körvonalas">
            <a:extLst>
              <a:ext uri="{FF2B5EF4-FFF2-40B4-BE49-F238E27FC236}">
                <a16:creationId xmlns:a16="http://schemas.microsoft.com/office/drawing/2014/main" id="{E77E31ED-AA3F-4CAE-9EFC-026CA2D4E1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51588" y="5648466"/>
            <a:ext cx="914400" cy="914400"/>
          </a:xfrm>
          <a:prstGeom prst="rect">
            <a:avLst/>
          </a:prstGeom>
        </p:spPr>
      </p:pic>
      <p:pic>
        <p:nvPicPr>
          <p:cNvPr id="8" name="Graphic 4" descr="Marionettbábu körvonalas">
            <a:extLst>
              <a:ext uri="{FF2B5EF4-FFF2-40B4-BE49-F238E27FC236}">
                <a16:creationId xmlns:a16="http://schemas.microsoft.com/office/drawing/2014/main" id="{F8DBD9A2-F92C-4923-B4FF-3C25BD8561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53090" y="3760470"/>
            <a:ext cx="914400" cy="914400"/>
          </a:xfrm>
          <a:prstGeom prst="rect">
            <a:avLst/>
          </a:prstGeom>
        </p:spPr>
      </p:pic>
      <p:pic>
        <p:nvPicPr>
          <p:cNvPr id="9" name="Ábra 8" descr="Rombusz egyszínű kitöltéssel">
            <a:extLst>
              <a:ext uri="{FF2B5EF4-FFF2-40B4-BE49-F238E27FC236}">
                <a16:creationId xmlns:a16="http://schemas.microsoft.com/office/drawing/2014/main" id="{13EE77A0-33B1-43D0-91F7-2E557729BA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2726" y="4547769"/>
            <a:ext cx="642334" cy="642334"/>
          </a:xfrm>
          <a:prstGeom prst="rect">
            <a:avLst/>
          </a:prstGeom>
        </p:spPr>
      </p:pic>
      <p:pic>
        <p:nvPicPr>
          <p:cNvPr id="10" name="Ábra 9" descr="Férfiak csoportja egyszínű kitöltéssel">
            <a:extLst>
              <a:ext uri="{FF2B5EF4-FFF2-40B4-BE49-F238E27FC236}">
                <a16:creationId xmlns:a16="http://schemas.microsoft.com/office/drawing/2014/main" id="{CD2D15AD-91B7-4F61-B3C8-C8C2DCFA3B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38569" y="5832334"/>
            <a:ext cx="730532" cy="730532"/>
          </a:xfrm>
          <a:prstGeom prst="rect">
            <a:avLst/>
          </a:prstGeom>
        </p:spPr>
      </p:pic>
      <p:pic>
        <p:nvPicPr>
          <p:cNvPr id="11" name="Ábra 10" descr="Jelölő egyszínű kitöltéssel">
            <a:extLst>
              <a:ext uri="{FF2B5EF4-FFF2-40B4-BE49-F238E27FC236}">
                <a16:creationId xmlns:a16="http://schemas.microsoft.com/office/drawing/2014/main" id="{6A2B20C5-76DF-4A86-8D92-35D21B2602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01342" y="4820432"/>
            <a:ext cx="503206" cy="503206"/>
          </a:xfrm>
          <a:prstGeom prst="rect">
            <a:avLst/>
          </a:prstGeom>
        </p:spPr>
      </p:pic>
      <p:pic>
        <p:nvPicPr>
          <p:cNvPr id="12" name="Ábra 11" descr="Környék körvonalas">
            <a:extLst>
              <a:ext uri="{FF2B5EF4-FFF2-40B4-BE49-F238E27FC236}">
                <a16:creationId xmlns:a16="http://schemas.microsoft.com/office/drawing/2014/main" id="{2371AF4C-3251-45F1-8E39-0E0E48890F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997058" y="231901"/>
            <a:ext cx="772160" cy="77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068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 helye 1">
            <a:extLst>
              <a:ext uri="{FF2B5EF4-FFF2-40B4-BE49-F238E27FC236}">
                <a16:creationId xmlns:a16="http://schemas.microsoft.com/office/drawing/2014/main" id="{BFE8587F-7328-4DB4-8DC6-44D2FFE736B8}"/>
              </a:ext>
            </a:extLst>
          </p:cNvPr>
          <p:cNvSpPr txBox="1">
            <a:spLocks/>
          </p:cNvSpPr>
          <p:nvPr/>
        </p:nvSpPr>
        <p:spPr>
          <a:xfrm>
            <a:off x="825749" y="3028937"/>
            <a:ext cx="4924811" cy="3829063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kern="1200" baseline="0">
                <a:solidFill>
                  <a:srgbClr val="0A1E5A"/>
                </a:solidFill>
                <a:latin typeface="IBM Plex Sans Medium" panose="020B0603050203000203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 Medium"/>
                <a:ea typeface="+mn-ea"/>
                <a:cs typeface="+mn-cs"/>
              </a:rPr>
              <a:t>Jutasi Piknik Projekt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 Medium" panose="020B0603050203000203" pitchFamily="34" charset="0"/>
                <a:ea typeface="+mn-ea"/>
                <a:cs typeface="+mn-cs"/>
              </a:rPr>
            </a:b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 Medium"/>
                <a:ea typeface="+mn-ea"/>
                <a:cs typeface="+mn-cs"/>
              </a:rPr>
              <a:t>Közösségi bevonás a veszprémi Jutasi úti lakótelepen</a:t>
            </a:r>
          </a:p>
        </p:txBody>
      </p:sp>
      <p:sp>
        <p:nvSpPr>
          <p:cNvPr id="5" name="Szöveg helye 1">
            <a:extLst>
              <a:ext uri="{FF2B5EF4-FFF2-40B4-BE49-F238E27FC236}">
                <a16:creationId xmlns:a16="http://schemas.microsoft.com/office/drawing/2014/main" id="{B6507552-6BC1-47F6-88E4-B5727062D6FB}"/>
              </a:ext>
            </a:extLst>
          </p:cNvPr>
          <p:cNvSpPr txBox="1">
            <a:spLocks/>
          </p:cNvSpPr>
          <p:nvPr/>
        </p:nvSpPr>
        <p:spPr>
          <a:xfrm>
            <a:off x="6096000" y="3511536"/>
            <a:ext cx="5872480" cy="2863863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rgbClr val="F5E687"/>
                </a:solidFill>
                <a:latin typeface="IBM Plex Sans Medium" panose="020B06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A1E5A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A1E5A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A1E5A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A1E5A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 Medium"/>
                <a:ea typeface="+mn-ea"/>
                <a:cs typeface="+mn-cs"/>
              </a:rPr>
              <a:t>Jutasi </a:t>
            </a:r>
            <a:r>
              <a:rPr kumimoji="0" lang="hu-HU" sz="3600" b="0" i="0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 Medium"/>
                <a:ea typeface="+mn-ea"/>
                <a:cs typeface="+mn-cs"/>
              </a:rPr>
              <a:t>Picnic</a:t>
            </a:r>
            <a:r>
              <a:rPr kumimoji="0" lang="hu-HU" sz="36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 Medium"/>
                <a:ea typeface="+mn-ea"/>
                <a:cs typeface="+mn-cs"/>
              </a:rPr>
              <a:t> Project</a:t>
            </a:r>
            <a:br>
              <a:rPr kumimoji="0" lang="hu-HU" sz="36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 Medium"/>
                <a:ea typeface="+mn-ea"/>
                <a:cs typeface="+mn-cs"/>
              </a:rPr>
            </a:b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 Mediu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 Medium"/>
                <a:ea typeface="+mn-ea"/>
                <a:cs typeface="+mn-cs"/>
              </a:rPr>
              <a:t>Community</a:t>
            </a: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 Medium"/>
                <a:ea typeface="+mn-ea"/>
                <a:cs typeface="+mn-cs"/>
              </a:rPr>
              <a:t> </a:t>
            </a:r>
            <a:r>
              <a:rPr kumimoji="0" lang="hu-HU" sz="2400" b="0" i="0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 Medium"/>
                <a:ea typeface="+mn-ea"/>
                <a:cs typeface="+mn-cs"/>
              </a:rPr>
              <a:t>involvment</a:t>
            </a: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 Medium"/>
                <a:ea typeface="+mn-ea"/>
                <a:cs typeface="+mn-cs"/>
              </a:rPr>
              <a:t> in </a:t>
            </a:r>
            <a:r>
              <a:rPr kumimoji="0" lang="hu-HU" sz="2400" b="0" i="0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 Medium"/>
                <a:ea typeface="+mn-ea"/>
                <a:cs typeface="+mn-cs"/>
              </a:rPr>
              <a:t>housing</a:t>
            </a: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 Medium"/>
                <a:ea typeface="+mn-ea"/>
                <a:cs typeface="+mn-cs"/>
              </a:rPr>
              <a:t> </a:t>
            </a:r>
            <a:r>
              <a:rPr kumimoji="0" lang="hu-HU" sz="2400" b="0" i="0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 Medium"/>
                <a:ea typeface="+mn-ea"/>
                <a:cs typeface="+mn-cs"/>
              </a:rPr>
              <a:t>estate</a:t>
            </a:r>
            <a:b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 Medium"/>
                <a:ea typeface="+mn-ea"/>
                <a:cs typeface="+mn-cs"/>
              </a:rPr>
            </a:b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 Medium"/>
                <a:ea typeface="+mn-ea"/>
                <a:cs typeface="+mn-cs"/>
              </a:rPr>
              <a:t>of Veszprém</a:t>
            </a:r>
          </a:p>
        </p:txBody>
      </p:sp>
    </p:spTree>
    <p:extLst>
      <p:ext uri="{BB962C8B-B14F-4D97-AF65-F5344CB8AC3E}">
        <p14:creationId xmlns:p14="http://schemas.microsoft.com/office/powerpoint/2010/main" val="39463227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291B3897-317D-4AAB-8986-0AA792B7A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31216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56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98CD3D-34B0-4EC7-9787-76C8033FF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/>
              <a:t>What about being culturally smart? </a:t>
            </a:r>
            <a:endParaRPr lang="en-GB" sz="54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32B3C9D-2AF8-073C-4F76-68BFC7CF59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8515942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24120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61DA0F88-CDB5-45FC-A7E7-404463DF02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/>
              <a:t>Célok/</a:t>
            </a:r>
            <a:r>
              <a:rPr lang="hu-HU" err="1"/>
              <a:t>Aims</a:t>
            </a:r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A7B249A-235D-49B5-91AC-3CD2EFFE09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88BEFC79-F2AC-4E10-AAB0-7CF05E823A50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4430598" y="3738880"/>
            <a:ext cx="7466762" cy="1772354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kern="1200" baseline="0">
                <a:solidFill>
                  <a:srgbClr val="0A1E5A"/>
                </a:solidFill>
                <a:latin typeface="IBM Plex Sans Medium" panose="020B0603050203000203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sz="3200" b="1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u-HU" sz="3200" b="1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Aims</a:t>
            </a:r>
            <a:r>
              <a:rPr lang="hu-HU" sz="3200" b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hu-HU" sz="32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320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trengthening</a:t>
            </a:r>
            <a:r>
              <a:rPr lang="en-US" sz="32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local identity and cohesion, with a particular focus on resident involvement</a:t>
            </a:r>
            <a:endParaRPr lang="hu-HU" sz="32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community building and community development</a:t>
            </a:r>
            <a:endParaRPr lang="hu-HU" sz="4800">
              <a:solidFill>
                <a:schemeClr val="bg1"/>
              </a:solidFill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76809DDA-39D9-4DAE-9AE7-BB368DD04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08976"/>
            <a:ext cx="3801533" cy="3127965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6F63D0AE-2DED-4A90-80F4-76F8C9030B39}"/>
              </a:ext>
            </a:extLst>
          </p:cNvPr>
          <p:cNvSpPr txBox="1">
            <a:spLocks/>
          </p:cNvSpPr>
          <p:nvPr/>
        </p:nvSpPr>
        <p:spPr>
          <a:xfrm>
            <a:off x="4328998" y="-799306"/>
            <a:ext cx="8685962" cy="5256212"/>
          </a:xfrm>
          <a:prstGeom prst="rect">
            <a:avLst/>
          </a:prstGeom>
        </p:spPr>
        <p:txBody>
          <a:bodyPr wrap="square" lIns="91440" tIns="45720" rIns="91440" bIns="45720"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hu-HU" sz="2400" b="0" i="0" kern="1200" baseline="0">
                <a:solidFill>
                  <a:srgbClr val="0A1E5A"/>
                </a:solidFill>
                <a:effectLst/>
                <a:latin typeface="IBM Plex Sans Medium" panose="020B0603050203000203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/>
              </a:rPr>
              <a:t>Célok:</a:t>
            </a:r>
            <a:endParaRPr kumimoji="0" lang="hu-HU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u-HU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/>
              </a:rPr>
              <a:t>Helyi identitás és kohézió erősítése a helyi lakossági bevonásával </a:t>
            </a:r>
            <a:endParaRPr kumimoji="0" lang="hu-HU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u-HU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  <a:t>Közösségépítés és közösségfejlesztés</a:t>
            </a:r>
            <a:endParaRPr kumimoji="0" lang="hu-HU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526940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8FF69578-F40D-44D5-B2AC-0599489402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D0D8DD90-DAAF-4723-B093-4A960858A5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91440" tIns="45720" rIns="91440" bIns="45720" anchor="t"/>
          <a:lstStyle/>
          <a:p>
            <a:r>
              <a:rPr lang="hu-HU">
                <a:latin typeface="IBM Plex Sans Medium"/>
                <a:ea typeface="+mn-lt"/>
                <a:cs typeface="+mn-lt"/>
              </a:rPr>
              <a:t>Cél</a:t>
            </a:r>
            <a:r>
              <a:rPr lang="hu-HU" sz="1800">
                <a:latin typeface="IBM Plex Sans Medium"/>
                <a:ea typeface="+mn-lt"/>
                <a:cs typeface="+mn-lt"/>
              </a:rPr>
              <a:t>: </a:t>
            </a:r>
            <a:r>
              <a:rPr lang="hu-HU">
                <a:latin typeface="IBM Plex Sans Medium"/>
                <a:ea typeface="+mn-lt"/>
                <a:cs typeface="+mn-lt"/>
              </a:rPr>
              <a:t>Közterek funkcióinak meghatározása az épülő futókör mentén </a:t>
            </a:r>
            <a:r>
              <a:rPr lang="hu-HU" sz="1800">
                <a:latin typeface="IBM Plex Sans Medium"/>
                <a:ea typeface="+mn-lt"/>
                <a:cs typeface="+mn-lt"/>
              </a:rPr>
              <a:t>(</a:t>
            </a:r>
            <a:r>
              <a:rPr lang="hu-HU">
                <a:latin typeface="IBM Plex Sans Medium"/>
                <a:ea typeface="+mn-lt"/>
                <a:cs typeface="+mn-lt"/>
              </a:rPr>
              <a:t>infrastrukturális beruházás</a:t>
            </a:r>
            <a:r>
              <a:rPr lang="hu-HU" sz="1800">
                <a:latin typeface="IBM Plex Sans Medium"/>
                <a:ea typeface="+mn-lt"/>
                <a:cs typeface="+mn-lt"/>
              </a:rPr>
              <a:t>) </a:t>
            </a:r>
            <a:r>
              <a:rPr lang="hu-HU" b="1">
                <a:latin typeface="IBM Plex Sans Medium"/>
                <a:ea typeface="+mn-lt"/>
                <a:cs typeface="+mn-lt"/>
              </a:rPr>
              <a:t>közösségi tervezéssel.</a:t>
            </a:r>
          </a:p>
          <a:p>
            <a:r>
              <a:rPr lang="hu-HU" sz="1800" b="1">
                <a:latin typeface="IBM Plex Sans Medium"/>
                <a:ea typeface="+mn-lt"/>
                <a:cs typeface="+mn-lt"/>
              </a:rPr>
              <a:t>2021.</a:t>
            </a:r>
            <a:endParaRPr lang="hu-HU" sz="1800" b="1">
              <a:latin typeface="IBM Plex Sans Medium"/>
            </a:endParaRPr>
          </a:p>
          <a:p>
            <a:endParaRPr lang="hu-HU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43586449-CD87-47C1-8FF1-27E9E2672493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68734" y="857546"/>
            <a:ext cx="3816350" cy="955675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kern="1200" baseline="0">
                <a:solidFill>
                  <a:srgbClr val="0A1E5A"/>
                </a:solidFill>
                <a:latin typeface="IBM Plex Sans Medium" panose="020B0603050203000203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2800">
                <a:latin typeface="IBM Plex Sans Medium"/>
              </a:rPr>
              <a:t>Közösségi tervezés </a:t>
            </a:r>
            <a:r>
              <a:rPr lang="hu-HU" sz="2800" i="1" err="1">
                <a:latin typeface="IBM Plex Sans Medium"/>
              </a:rPr>
              <a:t>Community</a:t>
            </a:r>
            <a:r>
              <a:rPr lang="hu-HU" sz="2800" i="1">
                <a:latin typeface="IBM Plex Sans Medium"/>
              </a:rPr>
              <a:t> </a:t>
            </a:r>
            <a:r>
              <a:rPr lang="hu-HU" sz="2800" i="1" err="1">
                <a:latin typeface="IBM Plex Sans Medium"/>
              </a:rPr>
              <a:t>planning</a:t>
            </a:r>
            <a:endParaRPr lang="hu-HU" sz="2800" i="1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E18FA97-41FE-40BB-B00B-173869D34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084" y="409730"/>
            <a:ext cx="9520183" cy="6354002"/>
          </a:xfrm>
          <a:prstGeom prst="rect">
            <a:avLst/>
          </a:prstGeom>
        </p:spPr>
      </p:pic>
      <p:pic>
        <p:nvPicPr>
          <p:cNvPr id="7" name="Kép 6" descr="A képen térkép látható&#10;&#10;Automatikusan generált leírás">
            <a:extLst>
              <a:ext uri="{FF2B5EF4-FFF2-40B4-BE49-F238E27FC236}">
                <a16:creationId xmlns:a16="http://schemas.microsoft.com/office/drawing/2014/main" id="{0E5B5C4E-495C-4A08-A073-00569C5E23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38" y="3958633"/>
            <a:ext cx="3368148" cy="252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424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8FF69578-F40D-44D5-B2AC-0599489402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D0D8DD90-DAAF-4723-B093-4A960858A5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91440" tIns="45720" rIns="91440" bIns="45720" anchor="t"/>
          <a:lstStyle/>
          <a:p>
            <a:r>
              <a:rPr lang="hu-HU">
                <a:latin typeface="IBM Plex Sans Medium"/>
                <a:ea typeface="+mn-lt"/>
                <a:cs typeface="+mn-lt"/>
              </a:rPr>
              <a:t>Cél</a:t>
            </a:r>
            <a:r>
              <a:rPr lang="hu-HU" sz="1800">
                <a:latin typeface="IBM Plex Sans Medium"/>
                <a:ea typeface="+mn-lt"/>
                <a:cs typeface="+mn-lt"/>
              </a:rPr>
              <a:t>: </a:t>
            </a:r>
            <a:r>
              <a:rPr lang="hu-HU">
                <a:latin typeface="IBM Plex Sans Medium"/>
                <a:ea typeface="+mn-lt"/>
                <a:cs typeface="+mn-lt"/>
              </a:rPr>
              <a:t>Mikroközösségek létrejöttének támogatása különböző tevékenységek mentén</a:t>
            </a:r>
            <a:endParaRPr lang="hu-HU">
              <a:latin typeface="IBM Plex Sans Medium"/>
            </a:endParaRPr>
          </a:p>
          <a:p>
            <a:r>
              <a:rPr lang="hu-HU" b="1">
                <a:latin typeface="IBM Plex Sans Medium"/>
              </a:rPr>
              <a:t>Önszerveződő és fenntartható</a:t>
            </a:r>
            <a:r>
              <a:rPr lang="hu-HU">
                <a:latin typeface="IBM Plex Sans Medium"/>
              </a:rPr>
              <a:t> közösségek létrehozása és támogatása </a:t>
            </a:r>
          </a:p>
          <a:p>
            <a:endParaRPr lang="hu-HU" b="1">
              <a:latin typeface="IBM Plex Sans Medium"/>
            </a:endParaRPr>
          </a:p>
          <a:p>
            <a:r>
              <a:rPr lang="hu-HU" b="1">
                <a:latin typeface="IBM Plex Sans Medium"/>
              </a:rPr>
              <a:t>2022-2023.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43586449-CD87-47C1-8FF1-27E9E2672493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155575" y="873125"/>
            <a:ext cx="3816350" cy="955675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kern="1200" baseline="0">
                <a:solidFill>
                  <a:srgbClr val="0A1E5A"/>
                </a:solidFill>
                <a:latin typeface="IBM Plex Sans Medium" panose="020B0603050203000203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>
                <a:latin typeface="IBM Plex Sans Medium"/>
              </a:rPr>
              <a:t>Közösség-fejlesztés/ </a:t>
            </a:r>
            <a:r>
              <a:rPr lang="hu-HU" i="1" err="1">
                <a:latin typeface="IBM Plex Sans Medium"/>
              </a:rPr>
              <a:t>Community</a:t>
            </a:r>
            <a:r>
              <a:rPr lang="hu-HU" i="1">
                <a:latin typeface="IBM Plex Sans Medium"/>
              </a:rPr>
              <a:t> </a:t>
            </a:r>
            <a:r>
              <a:rPr lang="hu-HU" i="1" err="1">
                <a:latin typeface="IBM Plex Sans Medium"/>
              </a:rPr>
              <a:t>development</a:t>
            </a:r>
            <a:endParaRPr lang="hu-HU" i="1">
              <a:latin typeface="IBM Plex Sans Medium"/>
            </a:endParaRP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4B3D5C69-BA88-4409-8957-8A6EDB688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484" y="516468"/>
            <a:ext cx="7802032" cy="58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28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2635C0DB-75FE-4954-B936-DED47FE24995}"/>
              </a:ext>
            </a:extLst>
          </p:cNvPr>
          <p:cNvSpPr txBox="1">
            <a:spLocks/>
          </p:cNvSpPr>
          <p:nvPr/>
        </p:nvSpPr>
        <p:spPr>
          <a:xfrm>
            <a:off x="180659" y="593998"/>
            <a:ext cx="11830682" cy="1371600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kern="1200" baseline="0">
                <a:solidFill>
                  <a:srgbClr val="0A1E5A"/>
                </a:solidFill>
                <a:latin typeface="IBM Plex Sans Medium" panose="020B0603050203000203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 Medium"/>
                <a:ea typeface="+mn-ea"/>
                <a:cs typeface="+mn-cs"/>
              </a:rPr>
              <a:t>Jutasi Piknik és Olimpia /</a:t>
            </a:r>
            <a:r>
              <a:rPr kumimoji="0" lang="hu-HU" sz="3600" b="0" i="1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 Medium"/>
                <a:ea typeface="+mn-ea"/>
                <a:cs typeface="+mn-cs"/>
              </a:rPr>
              <a:t>Jutasi </a:t>
            </a:r>
            <a:r>
              <a:rPr kumimoji="0" lang="hu-HU" sz="3600" b="0" i="1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 Medium"/>
                <a:ea typeface="+mn-ea"/>
                <a:cs typeface="+mn-cs"/>
              </a:rPr>
              <a:t>Picnic</a:t>
            </a:r>
            <a:r>
              <a:rPr kumimoji="0" lang="hu-HU" sz="3600" b="0" i="1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 Medium"/>
                <a:ea typeface="+mn-ea"/>
                <a:cs typeface="+mn-cs"/>
              </a:rPr>
              <a:t> and </a:t>
            </a:r>
            <a:r>
              <a:rPr kumimoji="0" lang="hu-HU" sz="3600" b="0" i="1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 Medium"/>
                <a:ea typeface="+mn-ea"/>
                <a:cs typeface="+mn-cs"/>
              </a:rPr>
              <a:t>Olympics</a:t>
            </a:r>
            <a:endParaRPr kumimoji="0" lang="hu-HU" sz="3600" b="0" i="1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 Mediu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 Medium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466BA15-0DA8-413A-B0EA-BAFA2E3FA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57" y="1876333"/>
            <a:ext cx="1812944" cy="123714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B51B230-DBC5-462B-95C4-20D79787D93D}"/>
              </a:ext>
            </a:extLst>
          </p:cNvPr>
          <p:cNvSpPr/>
          <p:nvPr/>
        </p:nvSpPr>
        <p:spPr>
          <a:xfrm>
            <a:off x="5823841" y="2090421"/>
            <a:ext cx="994832" cy="973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mini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0945ADC-1E52-4E8A-82E6-BFD123A3633A}"/>
              </a:ext>
            </a:extLst>
          </p:cNvPr>
          <p:cNvSpPr/>
          <p:nvPr/>
        </p:nvSpPr>
        <p:spPr>
          <a:xfrm>
            <a:off x="6983397" y="2061634"/>
            <a:ext cx="994832" cy="973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mini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17247C2-A797-4CD6-AA02-6AFCA2D9FEC2}"/>
              </a:ext>
            </a:extLst>
          </p:cNvPr>
          <p:cNvSpPr/>
          <p:nvPr/>
        </p:nvSpPr>
        <p:spPr>
          <a:xfrm>
            <a:off x="8130694" y="2033384"/>
            <a:ext cx="994832" cy="973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mini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D7A9674-30B2-4868-9AD3-A6658A341588}"/>
              </a:ext>
            </a:extLst>
          </p:cNvPr>
          <p:cNvSpPr/>
          <p:nvPr/>
        </p:nvSpPr>
        <p:spPr>
          <a:xfrm>
            <a:off x="9306023" y="2008716"/>
            <a:ext cx="994832" cy="973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mini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CA451D4-E026-443B-BA6E-1BB9636685AE}"/>
              </a:ext>
            </a:extLst>
          </p:cNvPr>
          <p:cNvSpPr/>
          <p:nvPr/>
        </p:nvSpPr>
        <p:spPr>
          <a:xfrm>
            <a:off x="5528890" y="4358217"/>
            <a:ext cx="1852080" cy="17462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cirkusz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E730DA2-602B-4BFE-939C-2919634E7A79}"/>
              </a:ext>
            </a:extLst>
          </p:cNvPr>
          <p:cNvSpPr/>
          <p:nvPr/>
        </p:nvSpPr>
        <p:spPr>
          <a:xfrm>
            <a:off x="8877398" y="4283747"/>
            <a:ext cx="1852080" cy="17462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család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447CEF4-CC03-4279-954B-D5F4C0FB211A}"/>
              </a:ext>
            </a:extLst>
          </p:cNvPr>
          <p:cNvSpPr/>
          <p:nvPr/>
        </p:nvSpPr>
        <p:spPr>
          <a:xfrm>
            <a:off x="7183602" y="4283747"/>
            <a:ext cx="1852080" cy="17462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olimpia</a:t>
            </a:r>
          </a:p>
        </p:txBody>
      </p:sp>
      <p:sp>
        <p:nvSpPr>
          <p:cNvPr id="4" name="Szöveg helye 1">
            <a:extLst>
              <a:ext uri="{FF2B5EF4-FFF2-40B4-BE49-F238E27FC236}">
                <a16:creationId xmlns:a16="http://schemas.microsoft.com/office/drawing/2014/main" id="{10DE4DBA-5E62-40D2-8E32-4EE2B1E9B6B2}"/>
              </a:ext>
            </a:extLst>
          </p:cNvPr>
          <p:cNvSpPr txBox="1">
            <a:spLocks/>
          </p:cNvSpPr>
          <p:nvPr/>
        </p:nvSpPr>
        <p:spPr>
          <a:xfrm>
            <a:off x="5766487" y="1669188"/>
            <a:ext cx="1086085" cy="37321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kern="1200" baseline="0">
                <a:solidFill>
                  <a:srgbClr val="0A1E5A"/>
                </a:solidFill>
                <a:latin typeface="IBM Plex Sans Medium" panose="020B0603050203000203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 Medium"/>
                <a:ea typeface="+mn-ea"/>
                <a:cs typeface="+mn-cs"/>
              </a:rPr>
              <a:t>Május</a:t>
            </a: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 Medium" panose="020B060305020300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 Medium" panose="020B0603050203000203" pitchFamily="34" charset="0"/>
              <a:ea typeface="+mn-ea"/>
              <a:cs typeface="+mn-cs"/>
            </a:endParaRPr>
          </a:p>
        </p:txBody>
      </p:sp>
      <p:sp>
        <p:nvSpPr>
          <p:cNvPr id="15" name="Szöveg helye 1">
            <a:extLst>
              <a:ext uri="{FF2B5EF4-FFF2-40B4-BE49-F238E27FC236}">
                <a16:creationId xmlns:a16="http://schemas.microsoft.com/office/drawing/2014/main" id="{D798DCCE-893E-4877-9E1E-1102EC7531C9}"/>
              </a:ext>
            </a:extLst>
          </p:cNvPr>
          <p:cNvSpPr txBox="1">
            <a:spLocks/>
          </p:cNvSpPr>
          <p:nvPr/>
        </p:nvSpPr>
        <p:spPr>
          <a:xfrm>
            <a:off x="6877322" y="1635501"/>
            <a:ext cx="1086085" cy="37321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kern="1200" baseline="0">
                <a:solidFill>
                  <a:srgbClr val="0A1E5A"/>
                </a:solidFill>
                <a:latin typeface="IBM Plex Sans Medium" panose="020B0603050203000203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 Medium"/>
                <a:ea typeface="+mn-ea"/>
                <a:cs typeface="+mn-cs"/>
              </a:rPr>
              <a:t>Június</a:t>
            </a:r>
            <a:endParaRPr kumimoji="0" lang="hu-HU" sz="1800" b="0" i="0" u="none" strike="noStrike" kern="1200" cap="none" spc="0" normalizeH="0" baseline="0" noProof="0" err="1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 Medium" panose="020B060305020300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 Medium" panose="020B0603050203000203" pitchFamily="34" charset="0"/>
              <a:ea typeface="+mn-ea"/>
              <a:cs typeface="+mn-cs"/>
            </a:endParaRPr>
          </a:p>
        </p:txBody>
      </p:sp>
      <p:sp>
        <p:nvSpPr>
          <p:cNvPr id="16" name="Szöveg helye 1">
            <a:extLst>
              <a:ext uri="{FF2B5EF4-FFF2-40B4-BE49-F238E27FC236}">
                <a16:creationId xmlns:a16="http://schemas.microsoft.com/office/drawing/2014/main" id="{CDED61A5-5257-4F24-A0A2-201CAD445555}"/>
              </a:ext>
            </a:extLst>
          </p:cNvPr>
          <p:cNvSpPr txBox="1">
            <a:spLocks/>
          </p:cNvSpPr>
          <p:nvPr/>
        </p:nvSpPr>
        <p:spPr>
          <a:xfrm>
            <a:off x="7978229" y="1624132"/>
            <a:ext cx="1086085" cy="37321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kern="1200" baseline="0">
                <a:solidFill>
                  <a:srgbClr val="0A1E5A"/>
                </a:solidFill>
                <a:latin typeface="IBM Plex Sans Medium" panose="020B0603050203000203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 Medium"/>
                <a:ea typeface="+mn-ea"/>
                <a:cs typeface="+mn-cs"/>
              </a:rPr>
              <a:t>Július</a:t>
            </a:r>
            <a:endParaRPr kumimoji="0" lang="hu-HU" sz="1800" b="0" i="0" u="none" strike="noStrike" kern="1200" cap="none" spc="0" normalizeH="0" baseline="0" noProof="0" err="1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 Medium" panose="020B060305020300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 Medium" panose="020B0603050203000203" pitchFamily="34" charset="0"/>
              <a:ea typeface="+mn-ea"/>
              <a:cs typeface="+mn-cs"/>
            </a:endParaRPr>
          </a:p>
        </p:txBody>
      </p:sp>
      <p:sp>
        <p:nvSpPr>
          <p:cNvPr id="17" name="Szöveg helye 1">
            <a:extLst>
              <a:ext uri="{FF2B5EF4-FFF2-40B4-BE49-F238E27FC236}">
                <a16:creationId xmlns:a16="http://schemas.microsoft.com/office/drawing/2014/main" id="{B22D1F65-1A7B-4D8C-A5C0-1025FE1D84DB}"/>
              </a:ext>
            </a:extLst>
          </p:cNvPr>
          <p:cNvSpPr txBox="1">
            <a:spLocks/>
          </p:cNvSpPr>
          <p:nvPr/>
        </p:nvSpPr>
        <p:spPr>
          <a:xfrm>
            <a:off x="9154563" y="1581800"/>
            <a:ext cx="1297751" cy="38379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kern="1200" baseline="0">
                <a:solidFill>
                  <a:srgbClr val="0A1E5A"/>
                </a:solidFill>
                <a:latin typeface="IBM Plex Sans Medium" panose="020B0603050203000203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 Medium"/>
                <a:ea typeface="+mn-ea"/>
                <a:cs typeface="+mn-cs"/>
              </a:rPr>
              <a:t>Augusztus</a:t>
            </a: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 Medium" panose="020B060305020300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 Medium" panose="020B0603050203000203" pitchFamily="34" charset="0"/>
              <a:ea typeface="+mn-ea"/>
              <a:cs typeface="+mn-cs"/>
            </a:endParaRPr>
          </a:p>
        </p:txBody>
      </p:sp>
      <p:sp>
        <p:nvSpPr>
          <p:cNvPr id="18" name="Szöveg helye 1">
            <a:extLst>
              <a:ext uri="{FF2B5EF4-FFF2-40B4-BE49-F238E27FC236}">
                <a16:creationId xmlns:a16="http://schemas.microsoft.com/office/drawing/2014/main" id="{7C8C2B2D-2464-404E-854E-301EB6C5A594}"/>
              </a:ext>
            </a:extLst>
          </p:cNvPr>
          <p:cNvSpPr txBox="1">
            <a:spLocks/>
          </p:cNvSpPr>
          <p:nvPr/>
        </p:nvSpPr>
        <p:spPr>
          <a:xfrm>
            <a:off x="7480813" y="3664343"/>
            <a:ext cx="1562335" cy="37321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kern="1200" baseline="0">
                <a:solidFill>
                  <a:srgbClr val="0A1E5A"/>
                </a:solidFill>
                <a:latin typeface="IBM Plex Sans Medium" panose="020B0603050203000203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 Medium"/>
                <a:ea typeface="+mn-ea"/>
                <a:cs typeface="+mn-cs"/>
              </a:rPr>
              <a:t>Szeptember</a:t>
            </a:r>
            <a:endParaRPr kumimoji="0" lang="hu-HU" sz="1800" b="0" i="0" u="none" strike="noStrike" kern="1200" cap="none" spc="0" normalizeH="0" baseline="0" noProof="0" err="1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 Medium" panose="020B060305020300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 Medium" panose="020B0603050203000203" pitchFamily="34" charset="0"/>
              <a:ea typeface="+mn-ea"/>
              <a:cs typeface="+mn-cs"/>
            </a:endParaRP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B457CA79-5D46-4F00-8448-87949D0F852A}"/>
              </a:ext>
            </a:extLst>
          </p:cNvPr>
          <p:cNvSpPr txBox="1">
            <a:spLocks/>
          </p:cNvSpPr>
          <p:nvPr/>
        </p:nvSpPr>
        <p:spPr>
          <a:xfrm>
            <a:off x="2926507" y="753535"/>
            <a:ext cx="7056847" cy="1371600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kern="1200" baseline="0">
                <a:solidFill>
                  <a:srgbClr val="0A1E5A"/>
                </a:solidFill>
                <a:latin typeface="IBM Plex Sans Medium" panose="020B0603050203000203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 Medium"/>
              <a:ea typeface="+mn-ea"/>
              <a:cs typeface="+mn-cs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CDFD94C-293E-43DB-AD0E-B548EF39E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547" y="1906055"/>
            <a:ext cx="2200517" cy="1237141"/>
          </a:xfrm>
          <a:prstGeom prst="rect">
            <a:avLst/>
          </a:prstGeom>
        </p:spPr>
      </p:pic>
      <p:sp>
        <p:nvSpPr>
          <p:cNvPr id="20" name="Szöveg helye 3">
            <a:extLst>
              <a:ext uri="{FF2B5EF4-FFF2-40B4-BE49-F238E27FC236}">
                <a16:creationId xmlns:a16="http://schemas.microsoft.com/office/drawing/2014/main" id="{D21B2B83-42FB-4BFE-A0AF-114457322F1B}"/>
              </a:ext>
            </a:extLst>
          </p:cNvPr>
          <p:cNvSpPr txBox="1">
            <a:spLocks/>
          </p:cNvSpPr>
          <p:nvPr/>
        </p:nvSpPr>
        <p:spPr>
          <a:xfrm>
            <a:off x="607614" y="3869576"/>
            <a:ext cx="5847316" cy="41354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 Medium"/>
                <a:ea typeface="+mn-ea"/>
                <a:cs typeface="+mn-cs"/>
              </a:rPr>
              <a:t>Partner</a:t>
            </a: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 Medium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 Medium"/>
                <a:ea typeface="+mn-ea"/>
                <a:cs typeface="+mn-cs"/>
              </a:rPr>
              <a:t>Agóra Veszprém Kulturális Központ /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1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 Medium"/>
                <a:ea typeface="+mn-ea"/>
                <a:cs typeface="+mn-cs"/>
              </a:rPr>
              <a:t>Agóra Veszprém </a:t>
            </a:r>
            <a:r>
              <a:rPr kumimoji="0" lang="hu-HU" sz="1800" b="0" i="1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 Medium"/>
                <a:ea typeface="+mn-ea"/>
                <a:cs typeface="+mn-cs"/>
              </a:rPr>
              <a:t>Cultural</a:t>
            </a:r>
            <a:r>
              <a:rPr kumimoji="0" lang="hu-HU" sz="1800" b="0" i="1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 Medium"/>
                <a:ea typeface="+mn-ea"/>
                <a:cs typeface="+mn-cs"/>
              </a:rPr>
              <a:t> Centre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u-HU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own"/>
              <a:ea typeface="Calibri" panose="020F050202020403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u-HU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6312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9830A5B4-348A-4D15-8FA5-E5D7D3FBE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97841"/>
            <a:ext cx="12192000" cy="811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41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911BF38-F5C2-4836-A157-918CB80CE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72874"/>
            <a:ext cx="12192000" cy="808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551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E37F0CC-2166-476D-8206-C129AB12E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054" y="274320"/>
            <a:ext cx="8092440" cy="1231106"/>
          </a:xfrm>
        </p:spPr>
        <p:txBody>
          <a:bodyPr/>
          <a:lstStyle/>
          <a:p>
            <a:r>
              <a:rPr lang="hu-HU">
                <a:latin typeface="IBM Plex Sans Medium"/>
              </a:rPr>
              <a:t>Közösségi cirkusz /</a:t>
            </a:r>
            <a:r>
              <a:rPr lang="hu-HU" i="1" err="1">
                <a:latin typeface="IBM Plex Sans Medium"/>
              </a:rPr>
              <a:t>Social</a:t>
            </a:r>
            <a:r>
              <a:rPr lang="hu-HU" i="1">
                <a:latin typeface="IBM Plex Sans Medium"/>
              </a:rPr>
              <a:t> Circus</a:t>
            </a:r>
            <a:br>
              <a:rPr lang="hu-HU"/>
            </a:br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632C5A9E-5419-47CE-84A7-C534CEF3DAA6}"/>
              </a:ext>
            </a:extLst>
          </p:cNvPr>
          <p:cNvSpPr txBox="1"/>
          <p:nvPr/>
        </p:nvSpPr>
        <p:spPr>
          <a:xfrm>
            <a:off x="6318948" y="1397987"/>
            <a:ext cx="4511612" cy="350865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Aims</a:t>
            </a:r>
            <a:r>
              <a:rPr kumimoji="0" lang="hu-HU" sz="2000" b="1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: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"/>
              <a:ea typeface="+mn-lt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hu-HU" sz="1800" b="0" i="0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Involvementof</a:t>
            </a: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 </a:t>
            </a:r>
            <a:r>
              <a:rPr kumimoji="0" lang="hu-HU" sz="1800" b="0" i="0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the</a:t>
            </a: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 </a:t>
            </a:r>
            <a:r>
              <a:rPr kumimoji="0" lang="hu-HU" sz="1800" b="0" i="0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population</a:t>
            </a: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, </a:t>
            </a:r>
            <a:r>
              <a:rPr kumimoji="0" lang="hu-HU" sz="1800" b="1" i="0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including</a:t>
            </a:r>
            <a:r>
              <a:rPr kumimoji="0" lang="hu-HU" sz="1800" b="1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young</a:t>
            </a:r>
            <a:r>
              <a:rPr kumimoji="0" lang="hu-HU" sz="1800" b="1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 </a:t>
            </a:r>
            <a:r>
              <a:rPr kumimoji="0" lang="hu-HU" sz="1800" b="1" i="0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people</a:t>
            </a:r>
            <a:r>
              <a:rPr kumimoji="0" lang="hu-HU" sz="1800" b="1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 </a:t>
            </a:r>
            <a:r>
              <a:rPr kumimoji="0" lang="hu-HU" sz="1800" b="0" i="0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through</a:t>
            </a: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 </a:t>
            </a:r>
            <a:r>
              <a:rPr kumimoji="0" lang="hu-HU" sz="1800" b="0" i="0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community</a:t>
            </a: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 </a:t>
            </a:r>
            <a:r>
              <a:rPr kumimoji="0" lang="hu-HU" sz="1800" b="0" i="0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circus</a:t>
            </a: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"/>
              <a:ea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2. </a:t>
            </a:r>
            <a:r>
              <a:rPr kumimoji="0" lang="hu-HU" sz="1800" b="0" i="0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Operation</a:t>
            </a: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 of </a:t>
            </a:r>
            <a:r>
              <a:rPr kumimoji="0" lang="hu-HU" sz="1800" b="0" i="0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self-active</a:t>
            </a: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 </a:t>
            </a:r>
            <a:r>
              <a:rPr kumimoji="0" lang="hu-HU" sz="1800" b="0" i="0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groups</a:t>
            </a: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 and </a:t>
            </a:r>
            <a:r>
              <a:rPr kumimoji="0" lang="hu-HU" sz="1800" b="0" i="0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clubs</a:t>
            </a: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 in </a:t>
            </a:r>
            <a:r>
              <a:rPr kumimoji="0" lang="hu-HU" sz="1800" b="0" i="0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the</a:t>
            </a: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 </a:t>
            </a:r>
            <a:r>
              <a:rPr kumimoji="0" lang="hu-HU" sz="1800" b="0" i="0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area</a:t>
            </a: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 of </a:t>
            </a:r>
            <a:r>
              <a:rPr kumimoji="0" lang="hu-HU" sz="1800" b="0" i="0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Jutasi</a:t>
            </a: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 </a:t>
            </a:r>
            <a:r>
              <a:rPr kumimoji="0" lang="hu-HU" sz="1800" b="0" i="0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with</a:t>
            </a: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 </a:t>
            </a:r>
            <a:r>
              <a:rPr kumimoji="0" lang="hu-HU" sz="1800" b="0" i="0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the</a:t>
            </a: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 </a:t>
            </a:r>
            <a:r>
              <a:rPr kumimoji="0" lang="hu-HU" sz="1800" b="0" i="0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help</a:t>
            </a: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 of </a:t>
            </a:r>
            <a:r>
              <a:rPr kumimoji="0" lang="hu-HU" sz="1800" b="0" i="0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professionally</a:t>
            </a: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 </a:t>
            </a:r>
            <a:r>
              <a:rPr kumimoji="0" lang="hu-HU" sz="1800" b="0" i="0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trained</a:t>
            </a: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 </a:t>
            </a:r>
            <a:r>
              <a:rPr kumimoji="0" lang="hu-HU" sz="1800" b="1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animators</a:t>
            </a: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"/>
              <a:ea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3. </a:t>
            </a:r>
            <a:r>
              <a:rPr kumimoji="0" lang="hu-HU" sz="1800" b="0" i="0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Involvement</a:t>
            </a: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 of </a:t>
            </a:r>
            <a:r>
              <a:rPr kumimoji="0" lang="hu-HU" sz="1800" b="0" i="0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children</a:t>
            </a: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 and </a:t>
            </a:r>
            <a:r>
              <a:rPr kumimoji="0" lang="hu-HU" sz="1800" b="0" i="0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families</a:t>
            </a: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through</a:t>
            </a: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 </a:t>
            </a:r>
            <a:r>
              <a:rPr kumimoji="0" lang="hu-HU" sz="1800" b="1" i="0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community</a:t>
            </a:r>
            <a:r>
              <a:rPr kumimoji="0" lang="hu-HU" sz="1800" b="1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 </a:t>
            </a:r>
            <a:r>
              <a:rPr kumimoji="0" lang="hu-HU" sz="1800" b="1" i="0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circus</a:t>
            </a:r>
            <a:endParaRPr kumimoji="0" lang="hu-HU" sz="1800" b="0" i="0" u="none" strike="noStrike" kern="1200" cap="none" spc="0" normalizeH="0" baseline="0" noProof="0" err="1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"/>
              <a:ea typeface="+mn-ea"/>
              <a:cs typeface="+mn-cs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2254C9C-4281-4BDA-9324-73ECFD1B0E8C}"/>
              </a:ext>
            </a:extLst>
          </p:cNvPr>
          <p:cNvSpPr txBox="1"/>
          <p:nvPr/>
        </p:nvSpPr>
        <p:spPr>
          <a:xfrm>
            <a:off x="1696148" y="1560547"/>
            <a:ext cx="3739452" cy="40010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Célok: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"/>
              <a:ea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1. A lakosság bevonása, beleértve a </a:t>
            </a:r>
            <a:r>
              <a:rPr kumimoji="0" lang="hu-HU" sz="1800" b="1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fiatalokat</a:t>
            </a: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 is, a közösségi cirkuszon keresztül</a:t>
            </a:r>
            <a:endParaRPr kumimoji="0" lang="hu-HU" sz="1800" b="0" i="0" u="none" strike="noStrike" kern="1200" cap="none" spc="0" normalizeH="0" baseline="0" noProof="0" err="1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"/>
              <a:ea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"/>
              <a:ea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2. Öntevékeny csoportok és klubok működtetése </a:t>
            </a:r>
            <a:r>
              <a:rPr kumimoji="0" lang="hu-HU" sz="1800" b="0" i="0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Jutasi</a:t>
            </a: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 területén szakképzett </a:t>
            </a:r>
            <a:r>
              <a:rPr kumimoji="0" lang="hu-HU" sz="1800" b="1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animátorok</a:t>
            </a: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 segítségével.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"/>
              <a:ea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3. A gyermekek és családok bevonása a </a:t>
            </a:r>
            <a:r>
              <a:rPr kumimoji="0" lang="hu-HU" sz="1800" b="1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közösségi cirkuszon k</a:t>
            </a: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eresztül</a:t>
            </a:r>
            <a:endParaRPr kumimoji="0" lang="hu-HU" sz="1800" b="0" i="0" u="none" strike="noStrike" kern="1200" cap="none" spc="0" normalizeH="0" baseline="0" noProof="0" err="1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"/>
              <a:ea typeface="+mn-lt"/>
              <a:cs typeface="Calibri"/>
            </a:endParaRPr>
          </a:p>
        </p:txBody>
      </p:sp>
      <p:pic>
        <p:nvPicPr>
          <p:cNvPr id="9" name="Graphic 4" descr="Marionettbábu körvonalas">
            <a:extLst>
              <a:ext uri="{FF2B5EF4-FFF2-40B4-BE49-F238E27FC236}">
                <a16:creationId xmlns:a16="http://schemas.microsoft.com/office/drawing/2014/main" id="{B2B2AD24-B066-42BB-AC9E-D2E02A368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3090" y="3760470"/>
            <a:ext cx="914400" cy="914400"/>
          </a:xfrm>
          <a:prstGeom prst="rect">
            <a:avLst/>
          </a:prstGeom>
        </p:spPr>
      </p:pic>
      <p:pic>
        <p:nvPicPr>
          <p:cNvPr id="10" name="Graphic 8" descr="Tányérpörgetés körvonalas">
            <a:extLst>
              <a:ext uri="{FF2B5EF4-FFF2-40B4-BE49-F238E27FC236}">
                <a16:creationId xmlns:a16="http://schemas.microsoft.com/office/drawing/2014/main" id="{EAC4E01C-7514-44E6-ACE2-616D265AA4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2498" y="2419350"/>
            <a:ext cx="914400" cy="914400"/>
          </a:xfrm>
          <a:prstGeom prst="rect">
            <a:avLst/>
          </a:prstGeom>
        </p:spPr>
      </p:pic>
      <p:pic>
        <p:nvPicPr>
          <p:cNvPr id="11" name="Graphic 7" descr="Zsonglőr körvonalas">
            <a:extLst>
              <a:ext uri="{FF2B5EF4-FFF2-40B4-BE49-F238E27FC236}">
                <a16:creationId xmlns:a16="http://schemas.microsoft.com/office/drawing/2014/main" id="{73B256E2-E8EA-4C24-8D6F-D4A8EB7843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04548" y="56692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799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Lehet, hogy egy kép erről: 4 ember, álló emberek és belső tér">
            <a:extLst>
              <a:ext uri="{FF2B5EF4-FFF2-40B4-BE49-F238E27FC236}">
                <a16:creationId xmlns:a16="http://schemas.microsoft.com/office/drawing/2014/main" id="{216BD7EC-C8D1-4BC6-88A5-26F2A31D7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611" y="1270000"/>
            <a:ext cx="7470520" cy="539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zöveg helye 2">
            <a:extLst>
              <a:ext uri="{FF2B5EF4-FFF2-40B4-BE49-F238E27FC236}">
                <a16:creationId xmlns:a16="http://schemas.microsoft.com/office/drawing/2014/main" id="{578AA17B-4A98-457C-B86E-068372CFBC0F}"/>
              </a:ext>
            </a:extLst>
          </p:cNvPr>
          <p:cNvSpPr txBox="1">
            <a:spLocks/>
          </p:cNvSpPr>
          <p:nvPr/>
        </p:nvSpPr>
        <p:spPr>
          <a:xfrm>
            <a:off x="268149" y="3863080"/>
            <a:ext cx="3734891" cy="4533867"/>
          </a:xfrm>
          <a:prstGeom prst="rect">
            <a:avLst/>
          </a:prstGeom>
        </p:spPr>
        <p:txBody>
          <a:bodyPr wrap="square" lIns="91440" tIns="0" rIns="91440" bIns="0" anchor="t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Célcsoport: </a:t>
            </a: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bárki 7 év felett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1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Target</a:t>
            </a:r>
            <a:r>
              <a:rPr kumimoji="0" lang="hu-HU" sz="1800" b="1" i="1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 </a:t>
            </a:r>
            <a:r>
              <a:rPr kumimoji="0" lang="hu-HU" sz="1800" b="1" i="1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group</a:t>
            </a:r>
            <a:r>
              <a:rPr kumimoji="0" lang="hu-HU" sz="1800" b="0" i="1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: </a:t>
            </a:r>
            <a:r>
              <a:rPr kumimoji="0" lang="hu-HU" sz="1800" b="0" i="1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anyone</a:t>
            </a:r>
            <a:r>
              <a:rPr kumimoji="0" lang="hu-HU" sz="1800" b="0" i="1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 over 7 </a:t>
            </a:r>
            <a:r>
              <a:rPr kumimoji="0" lang="hu-HU" sz="1800" b="0" i="1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years</a:t>
            </a:r>
            <a:endParaRPr kumimoji="0" lang="hu-HU" sz="1800" b="0" i="1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1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1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2021-2023.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Calibri"/>
              <a:ea typeface="+mn-ea"/>
              <a:cs typeface="Times New Roman"/>
            </a:endParaRPr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FD71BE93-4F57-4925-8447-F0D9BC506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49" y="1996756"/>
            <a:ext cx="2743200" cy="1866324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446FF7DC-F9CF-4ACB-9FDB-B102AC1979FA}"/>
              </a:ext>
            </a:extLst>
          </p:cNvPr>
          <p:cNvSpPr txBox="1"/>
          <p:nvPr/>
        </p:nvSpPr>
        <p:spPr>
          <a:xfrm>
            <a:off x="9351189" y="31004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Cirkollektív</a:t>
            </a:r>
            <a:endParaRPr kumimoji="0" lang="hu-HU" sz="2800" b="1" i="0" u="none" strike="noStrike" kern="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"/>
              <a:ea typeface="+mn-ea"/>
              <a:cs typeface="+mn-cs"/>
            </a:endParaRP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F8C52DE0-EF42-4DB7-94C3-9C8E691E01B8}"/>
              </a:ext>
            </a:extLst>
          </p:cNvPr>
          <p:cNvSpPr txBox="1"/>
          <p:nvPr/>
        </p:nvSpPr>
        <p:spPr>
          <a:xfrm>
            <a:off x="268149" y="1104422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Partner</a:t>
            </a: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:  </a:t>
            </a: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Times New Roman"/>
              </a:rPr>
              <a:t>Magyar Zsonglőr Egyesület 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1" u="none" strike="noStrike" kern="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 panose="020B0503050203000203" pitchFamily="34" charset="0"/>
                <a:ea typeface="Calibri" panose="020F0502020204030204" pitchFamily="34" charset="0"/>
                <a:cs typeface="Times New Roman"/>
              </a:rPr>
              <a:t>Hungarian</a:t>
            </a:r>
            <a:r>
              <a:rPr kumimoji="0" lang="hu-HU" sz="1800" b="0" i="1" u="none" strike="noStrike" kern="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 panose="020B0503050203000203" pitchFamily="34" charset="0"/>
                <a:ea typeface="Calibri" panose="020F0502020204030204" pitchFamily="34" charset="0"/>
                <a:cs typeface="Times New Roman"/>
              </a:rPr>
              <a:t> </a:t>
            </a:r>
            <a:r>
              <a:rPr kumimoji="0" lang="hu-HU" sz="1800" b="0" i="1" u="none" strike="noStrike" kern="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 panose="020B0503050203000203" pitchFamily="34" charset="0"/>
                <a:ea typeface="Calibri" panose="020F0502020204030204" pitchFamily="34" charset="0"/>
                <a:cs typeface="Times New Roman"/>
              </a:rPr>
              <a:t>Juggling</a:t>
            </a:r>
            <a:r>
              <a:rPr kumimoji="0" lang="hu-HU" sz="1800" b="0" i="1" u="none" strike="noStrike" kern="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 panose="020B0503050203000203" pitchFamily="34" charset="0"/>
                <a:ea typeface="Calibri" panose="020F0502020204030204" pitchFamily="34" charset="0"/>
                <a:cs typeface="Times New Roman"/>
              </a:rPr>
              <a:t> </a:t>
            </a:r>
            <a:r>
              <a:rPr kumimoji="0" lang="hu-HU" sz="1800" b="0" i="1" u="none" strike="noStrike" kern="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 panose="020B0503050203000203" pitchFamily="34" charset="0"/>
                <a:ea typeface="Calibri" panose="020F0502020204030204" pitchFamily="34" charset="0"/>
                <a:cs typeface="Times New Roman"/>
              </a:rPr>
              <a:t>Association</a:t>
            </a:r>
            <a:endParaRPr kumimoji="0" lang="hu-HU" sz="1800" b="0" i="1" u="none" strike="noStrike" kern="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" panose="020B0503050203000203" pitchFamily="34" charset="0"/>
              <a:ea typeface="Calibri" panose="020F050202020403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Calibri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738577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2635C0DB-75FE-4954-B936-DED47FE24995}"/>
              </a:ext>
            </a:extLst>
          </p:cNvPr>
          <p:cNvSpPr txBox="1">
            <a:spLocks/>
          </p:cNvSpPr>
          <p:nvPr/>
        </p:nvSpPr>
        <p:spPr>
          <a:xfrm>
            <a:off x="2650497" y="205483"/>
            <a:ext cx="7056847" cy="1371600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kern="1200" baseline="0">
                <a:solidFill>
                  <a:srgbClr val="0A1E5A"/>
                </a:solidFill>
                <a:latin typeface="IBM Plex Sans Medium" panose="020B0603050203000203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 Medium" panose="020B0603050203000203" pitchFamily="34" charset="0"/>
                <a:ea typeface="+mn-ea"/>
                <a:cs typeface="+mn-cs"/>
              </a:rPr>
              <a:t>Jutasi</a:t>
            </a:r>
            <a:r>
              <a:rPr kumimoji="0" lang="hu-HU" sz="36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 Medium" panose="020B0603050203000203" pitchFamily="34" charset="0"/>
                <a:ea typeface="+mn-ea"/>
                <a:cs typeface="+mn-cs"/>
              </a:rPr>
              <a:t> Circus</a:t>
            </a:r>
          </a:p>
        </p:txBody>
      </p:sp>
      <p:pic>
        <p:nvPicPr>
          <p:cNvPr id="8" name="Kép 7" descr="A képen személy, állás, modellt állás látható&#10;&#10;Automatikusan generált leírás">
            <a:extLst>
              <a:ext uri="{FF2B5EF4-FFF2-40B4-BE49-F238E27FC236}">
                <a16:creationId xmlns:a16="http://schemas.microsoft.com/office/drawing/2014/main" id="{B2015302-8B2C-4C67-B7C2-5A677ACCD1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2308"/>
            <a:ext cx="12232221" cy="815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410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6F5A1D2F-8589-423B-92DA-CFD740716C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4FD1C4F-6B9B-467B-937A-734C28C90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BD83028-3BD5-4D8A-ABDC-38171552A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19066"/>
            <a:ext cx="12405674" cy="827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40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7971" y="365439"/>
            <a:ext cx="10514231" cy="1325347"/>
          </a:xfrm>
          <a:prstGeom prst="rect">
            <a:avLst/>
          </a:prstGeom>
          <a:noFill/>
          <a:ln>
            <a:noFill/>
          </a:ln>
        </p:spPr>
        <p:txBody>
          <a:bodyPr vert="horz" lIns="89988" tIns="46794" rIns="89988" bIns="46794" anchor="ctr" anchorCtr="0" compatLnSpc="1">
            <a:normAutofit/>
          </a:bodyPr>
          <a:lstStyle>
            <a:defPPr lvl="0">
              <a:buNone/>
              <a:defRPr/>
            </a:defPPr>
            <a:lvl1pPr marL="0" marR="0" lvl="0" indent="0" algn="l" rtl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en-GB" sz="44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 Light" pitchFamily="34"/>
                <a:ea typeface="Microsoft YaHei" pitchFamily="2"/>
                <a:cs typeface="Mangal" pitchFamily="2"/>
              </a:defRPr>
            </a:lvl1pPr>
          </a:lstStyle>
          <a:p>
            <a:pPr marL="0" marR="0" lvl="0" indent="0" algn="l" defTabSz="914309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sk-SK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itchFamily="34"/>
                <a:ea typeface="Microsoft YaHei" pitchFamily="2"/>
                <a:cs typeface="Mangal" pitchFamily="2"/>
              </a:rPr>
              <a:t> </a:t>
            </a:r>
            <a:r>
              <a:rPr kumimoji="0" lang="sk-SK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itchFamily="34"/>
                <a:ea typeface="Microsoft YaHei" pitchFamily="2"/>
                <a:cs typeface="Mangal" pitchFamily="2"/>
              </a:rPr>
              <a:t>People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itchFamily="34"/>
                <a:ea typeface="Microsoft YaHei" pitchFamily="2"/>
                <a:cs typeface="Mangal" pitchFamily="2"/>
              </a:rPr>
              <a:t>: How, Why and What?</a:t>
            </a:r>
            <a:r>
              <a:rPr kumimoji="0" lang="sk-SK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itchFamily="34"/>
                <a:ea typeface="Microsoft YaHei" pitchFamily="2"/>
                <a:cs typeface="Mangal" pitchFamily="2"/>
              </a:rPr>
              <a:t> </a:t>
            </a:r>
          </a:p>
        </p:txBody>
      </p:sp>
      <p:graphicFrame>
        <p:nvGraphicFramePr>
          <p:cNvPr id="5" name="Zástupný symbol textu 2">
            <a:extLst>
              <a:ext uri="{FF2B5EF4-FFF2-40B4-BE49-F238E27FC236}">
                <a16:creationId xmlns:a16="http://schemas.microsoft.com/office/drawing/2014/main" id="{8AB30184-CCEF-47B2-AB5A-F34FB3DF7592}"/>
              </a:ext>
            </a:extLst>
          </p:cNvPr>
          <p:cNvGraphicFramePr/>
          <p:nvPr/>
        </p:nvGraphicFramePr>
        <p:xfrm>
          <a:off x="837971" y="1825409"/>
          <a:ext cx="10514231" cy="4350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902853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zöveg helye 2">
            <a:extLst>
              <a:ext uri="{FF2B5EF4-FFF2-40B4-BE49-F238E27FC236}">
                <a16:creationId xmlns:a16="http://schemas.microsoft.com/office/drawing/2014/main" id="{578AA17B-4A98-457C-B86E-068372CFBC0F}"/>
              </a:ext>
            </a:extLst>
          </p:cNvPr>
          <p:cNvSpPr txBox="1">
            <a:spLocks/>
          </p:cNvSpPr>
          <p:nvPr/>
        </p:nvSpPr>
        <p:spPr>
          <a:xfrm>
            <a:off x="168731" y="2130441"/>
            <a:ext cx="3734891" cy="4533867"/>
          </a:xfrm>
          <a:prstGeom prst="rect">
            <a:avLst/>
          </a:prstGeom>
        </p:spPr>
        <p:txBody>
          <a:bodyPr wrap="square" lIns="91440" tIns="0" rIns="91440" bIns="0" anchor="t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Célcsoport: Családok, </a:t>
            </a: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 7 év alatti gyermekek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1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Target</a:t>
            </a:r>
            <a:r>
              <a:rPr kumimoji="0" lang="hu-HU" sz="1800" b="1" i="1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 </a:t>
            </a:r>
            <a:r>
              <a:rPr kumimoji="0" lang="hu-HU" sz="1800" b="1" i="1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group</a:t>
            </a:r>
            <a:r>
              <a:rPr kumimoji="0" lang="hu-HU" sz="1800" b="0" i="1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: </a:t>
            </a:r>
            <a:r>
              <a:rPr kumimoji="0" lang="hu-HU" sz="1800" b="0" i="1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families</a:t>
            </a:r>
            <a:r>
              <a:rPr kumimoji="0" lang="hu-HU" sz="1800" b="0" i="1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, </a:t>
            </a:r>
            <a:r>
              <a:rPr kumimoji="0" lang="hu-HU" sz="1800" b="0" i="1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kids</a:t>
            </a:r>
            <a:r>
              <a:rPr kumimoji="0" lang="hu-HU" sz="1800" b="0" i="1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, </a:t>
            </a:r>
            <a:r>
              <a:rPr kumimoji="0" lang="hu-HU" sz="1800" b="0" i="1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under</a:t>
            </a:r>
            <a:r>
              <a:rPr kumimoji="0" lang="hu-HU" sz="1800" b="0" i="1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  7 </a:t>
            </a:r>
            <a:r>
              <a:rPr kumimoji="0" lang="hu-HU" sz="1800" b="0" i="1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years</a:t>
            </a:r>
            <a:endParaRPr kumimoji="0" lang="hu-HU" sz="1800" b="0" i="1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1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1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2021-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Calibri"/>
              <a:ea typeface="+mn-ea"/>
              <a:cs typeface="Times New Roman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446FF7DC-F9CF-4ACB-9FDB-B102AC1979FA}"/>
              </a:ext>
            </a:extLst>
          </p:cNvPr>
          <p:cNvSpPr txBox="1"/>
          <p:nvPr/>
        </p:nvSpPr>
        <p:spPr>
          <a:xfrm>
            <a:off x="9473109" y="313661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Cirkuládé</a:t>
            </a:r>
            <a:endParaRPr kumimoji="0" lang="hu-HU" sz="2800" b="1" i="0" u="none" strike="noStrike" kern="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"/>
              <a:ea typeface="+mn-ea"/>
              <a:cs typeface="+mn-cs"/>
            </a:endParaRP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F8C52DE0-EF42-4DB7-94C3-9C8E691E01B8}"/>
              </a:ext>
            </a:extLst>
          </p:cNvPr>
          <p:cNvSpPr txBox="1"/>
          <p:nvPr/>
        </p:nvSpPr>
        <p:spPr>
          <a:xfrm>
            <a:off x="268149" y="1104422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Partner</a:t>
            </a: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:  </a:t>
            </a: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Times New Roman"/>
              </a:rPr>
              <a:t>Kabóca Bábszínház/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1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Times New Roman"/>
              </a:rPr>
              <a:t>Kabóca </a:t>
            </a:r>
            <a:r>
              <a:rPr kumimoji="0" lang="hu-HU" sz="1800" b="0" i="1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Times New Roman"/>
              </a:rPr>
              <a:t>Puppet</a:t>
            </a:r>
            <a:r>
              <a:rPr kumimoji="0" lang="hu-HU" sz="1800" b="0" i="1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Times New Roman"/>
              </a:rPr>
              <a:t> </a:t>
            </a:r>
            <a:r>
              <a:rPr kumimoji="0" lang="hu-HU" sz="1800" b="0" i="1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Times New Roman"/>
              </a:rPr>
              <a:t>Theater</a:t>
            </a: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Calibri"/>
              <a:ea typeface="+mn-ea"/>
              <a:cs typeface="Times New Roman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CF8FB32F-E678-4257-BA50-D3257FB27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0069" y="4397374"/>
            <a:ext cx="2743200" cy="193675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43EE7378-48FB-4E43-9FA1-6D0CDE10A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681" y="0"/>
            <a:ext cx="4581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441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34C717EB-7BFE-47D3-94A4-314BF10BE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0"/>
            <a:ext cx="12192000" cy="813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76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emély, gyermek, ülő, fiú látható&#10;&#10;Automatikusan generált leírás">
            <a:extLst>
              <a:ext uri="{FF2B5EF4-FFF2-40B4-BE49-F238E27FC236}">
                <a16:creationId xmlns:a16="http://schemas.microsoft.com/office/drawing/2014/main" id="{B63F03A5-0774-4EC3-8274-11CB73FE19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22870" cy="809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399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DE282836-63F8-4071-A03F-2C6A4B39C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80852"/>
            <a:ext cx="12192000" cy="813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115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333FA5A6-F869-4DA7-AFC4-D0E4F6B809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hu-HU"/>
              <a:t>EKF </a:t>
            </a:r>
            <a:r>
              <a:rPr lang="hu-HU" err="1"/>
              <a:t>közTÉR</a:t>
            </a:r>
            <a:r>
              <a:rPr lang="hu-HU"/>
              <a:t> / </a:t>
            </a:r>
            <a:r>
              <a:rPr lang="hu-HU" err="1"/>
              <a:t>Community</a:t>
            </a:r>
            <a:r>
              <a:rPr lang="hu-HU"/>
              <a:t> </a:t>
            </a:r>
            <a:r>
              <a:rPr lang="hu-HU" err="1"/>
              <a:t>Hubs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53816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E37F0CC-2166-476D-8206-C129AB12E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054" y="274320"/>
            <a:ext cx="8092440" cy="1231106"/>
          </a:xfrm>
        </p:spPr>
        <p:txBody>
          <a:bodyPr/>
          <a:lstStyle/>
          <a:p>
            <a:r>
              <a:rPr lang="hu-HU">
                <a:latin typeface="IBM Plex Sans Medium"/>
              </a:rPr>
              <a:t>EKF </a:t>
            </a:r>
            <a:r>
              <a:rPr lang="hu-HU" err="1">
                <a:latin typeface="IBM Plex Sans Medium"/>
              </a:rPr>
              <a:t>közTÉR</a:t>
            </a:r>
            <a:r>
              <a:rPr lang="hu-HU">
                <a:latin typeface="IBM Plex Sans Medium"/>
              </a:rPr>
              <a:t>   /  </a:t>
            </a:r>
            <a:r>
              <a:rPr lang="hu-HU" i="1" err="1">
                <a:latin typeface="IBM Plex Sans Medium"/>
              </a:rPr>
              <a:t>Community</a:t>
            </a:r>
            <a:r>
              <a:rPr lang="hu-HU" i="1">
                <a:latin typeface="IBM Plex Sans Medium"/>
              </a:rPr>
              <a:t> </a:t>
            </a:r>
            <a:r>
              <a:rPr lang="hu-HU" i="1" err="1">
                <a:latin typeface="IBM Plex Sans Medium"/>
              </a:rPr>
              <a:t>Hubs</a:t>
            </a:r>
            <a:br>
              <a:rPr lang="hu-HU"/>
            </a:br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632C5A9E-5419-47CE-84A7-C534CEF3DAA6}"/>
              </a:ext>
            </a:extLst>
          </p:cNvPr>
          <p:cNvSpPr txBox="1"/>
          <p:nvPr/>
        </p:nvSpPr>
        <p:spPr>
          <a:xfrm>
            <a:off x="6318948" y="1397987"/>
            <a:ext cx="4105212" cy="264687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Aims</a:t>
            </a:r>
            <a:r>
              <a:rPr kumimoji="0" lang="hu-HU" sz="2000" b="1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: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"/>
              <a:ea typeface="+mn-lt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COMMUNITY BUILDING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"/>
              <a:ea typeface="+mn-lt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INFORMATION​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"/>
              <a:ea typeface="+mn-lt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VALUES​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"/>
              <a:ea typeface="+mn-lt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PLACE TO MEET &amp; CREATE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2254C9C-4281-4BDA-9324-73ECFD1B0E8C}"/>
              </a:ext>
            </a:extLst>
          </p:cNvPr>
          <p:cNvSpPr txBox="1"/>
          <p:nvPr/>
        </p:nvSpPr>
        <p:spPr>
          <a:xfrm>
            <a:off x="2078830" y="1505426"/>
            <a:ext cx="3739452" cy="261610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Célok: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"/>
              <a:ea typeface="+mn-lt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KÖZÖSSÉGÉPÍTÉS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"/>
              <a:ea typeface="+mn-lt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INFORMÁCIÓ​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"/>
              <a:ea typeface="+mn-lt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SZELLEMISÉG​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"/>
              <a:ea typeface="+mn-lt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lt"/>
                <a:cs typeface="Calibri"/>
              </a:rPr>
              <a:t>TALÁLKOZÁSI PONT</a:t>
            </a:r>
          </a:p>
        </p:txBody>
      </p:sp>
      <p:pic>
        <p:nvPicPr>
          <p:cNvPr id="4" name="Ábra 3" descr="Férfiak csoportja egyszínű kitöltéssel">
            <a:extLst>
              <a:ext uri="{FF2B5EF4-FFF2-40B4-BE49-F238E27FC236}">
                <a16:creationId xmlns:a16="http://schemas.microsoft.com/office/drawing/2014/main" id="{30E52586-32CA-4B2F-B506-D639A67E9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25856" y="5781040"/>
            <a:ext cx="730532" cy="730532"/>
          </a:xfrm>
          <a:prstGeom prst="rect">
            <a:avLst/>
          </a:prstGeom>
        </p:spPr>
      </p:pic>
      <p:pic>
        <p:nvPicPr>
          <p:cNvPr id="7" name="Ábra 6" descr="Információ egyszínű kitöltéssel">
            <a:extLst>
              <a:ext uri="{FF2B5EF4-FFF2-40B4-BE49-F238E27FC236}">
                <a16:creationId xmlns:a16="http://schemas.microsoft.com/office/drawing/2014/main" id="{3BB9E16A-0A54-4BE8-BD9D-43B996E29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83988" y="2431580"/>
            <a:ext cx="579692" cy="579692"/>
          </a:xfrm>
          <a:prstGeom prst="rect">
            <a:avLst/>
          </a:prstGeom>
        </p:spPr>
      </p:pic>
      <p:pic>
        <p:nvPicPr>
          <p:cNvPr id="14" name="Ábra 13" descr="Jelölő egyszínű kitöltéssel">
            <a:extLst>
              <a:ext uri="{FF2B5EF4-FFF2-40B4-BE49-F238E27FC236}">
                <a16:creationId xmlns:a16="http://schemas.microsoft.com/office/drawing/2014/main" id="{A8C283AC-3FA1-45E4-86AA-89663F8614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24394" y="5894703"/>
            <a:ext cx="503206" cy="503206"/>
          </a:xfrm>
          <a:prstGeom prst="rect">
            <a:avLst/>
          </a:prstGeom>
        </p:spPr>
      </p:pic>
      <p:pic>
        <p:nvPicPr>
          <p:cNvPr id="16" name="Ábra 15" descr="Rombusz egyszínű kitöltéssel">
            <a:extLst>
              <a:ext uri="{FF2B5EF4-FFF2-40B4-BE49-F238E27FC236}">
                <a16:creationId xmlns:a16="http://schemas.microsoft.com/office/drawing/2014/main" id="{A8E7AB3F-343D-40EC-80AF-93765E18B5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2726" y="4547769"/>
            <a:ext cx="642334" cy="64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932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7723D241-4094-46F3-AF64-10B1F0658F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8314" y="375992"/>
            <a:ext cx="5162642" cy="3189345"/>
          </a:xfrm>
        </p:spPr>
        <p:txBody>
          <a:bodyPr/>
          <a:lstStyle/>
          <a:p>
            <a:endParaRPr lang="en-US"/>
          </a:p>
          <a:p>
            <a:pPr>
              <a:buNone/>
            </a:pPr>
            <a:r>
              <a:rPr lang="hu-HU" sz="2000" b="1">
                <a:solidFill>
                  <a:schemeClr val="tx1"/>
                </a:solidFill>
                <a:latin typeface="+mn-lt"/>
              </a:rPr>
              <a:t>PANNON </a:t>
            </a:r>
            <a:r>
              <a:rPr lang="hu-HU" sz="2000" b="1" err="1">
                <a:solidFill>
                  <a:schemeClr val="tx1"/>
                </a:solidFill>
                <a:latin typeface="+mn-lt"/>
              </a:rPr>
              <a:t>közTÉR</a:t>
            </a:r>
            <a:r>
              <a:rPr lang="hu-HU" sz="2000" b="1">
                <a:solidFill>
                  <a:schemeClr val="tx1"/>
                </a:solidFill>
                <a:latin typeface="+mn-lt"/>
              </a:rPr>
              <a:t> </a:t>
            </a:r>
            <a:r>
              <a:rPr lang="hu-HU">
                <a:solidFill>
                  <a:schemeClr val="tx1"/>
                </a:solidFill>
                <a:latin typeface="+mn-lt"/>
              </a:rPr>
              <a:t>(Pannon Egyetem E épület)</a:t>
            </a:r>
            <a:endParaRPr lang="hu-HU" sz="1800">
              <a:solidFill>
                <a:schemeClr val="tx1"/>
              </a:solidFill>
              <a:latin typeface="+mn-lt"/>
            </a:endParaRPr>
          </a:p>
          <a:p>
            <a:pPr>
              <a:buNone/>
            </a:pPr>
            <a:r>
              <a:rPr lang="hu-HU" i="1">
                <a:hlinkClick r:id="rId2"/>
              </a:rPr>
              <a:t>www.ekfpontok.hu</a:t>
            </a:r>
            <a:r>
              <a:rPr lang="hu-HU" i="1"/>
              <a:t> </a:t>
            </a:r>
          </a:p>
          <a:p>
            <a:pPr>
              <a:buNone/>
            </a:pPr>
            <a:endParaRPr lang="en-US"/>
          </a:p>
          <a:p>
            <a:endParaRPr lang="hu-HU"/>
          </a:p>
        </p:txBody>
      </p:sp>
      <p:pic>
        <p:nvPicPr>
          <p:cNvPr id="5" name="Kép 4" descr="A képen beltéri, padló, személy, fal látható&#10;&#10;Automatikusan generált leírás">
            <a:extLst>
              <a:ext uri="{FF2B5EF4-FFF2-40B4-BE49-F238E27FC236}">
                <a16:creationId xmlns:a16="http://schemas.microsoft.com/office/drawing/2014/main" id="{8EF7279C-65A9-4D42-B384-FA6A830AA4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629" y="564371"/>
            <a:ext cx="4109662" cy="3082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Kép 6" descr="A képen beltéri látható&#10;&#10;Automatikusan generált leírás">
            <a:extLst>
              <a:ext uri="{FF2B5EF4-FFF2-40B4-BE49-F238E27FC236}">
                <a16:creationId xmlns:a16="http://schemas.microsoft.com/office/drawing/2014/main" id="{99ABB220-5404-47FB-B7F8-33E755CE3B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87"/>
          <a:stretch/>
        </p:blipFill>
        <p:spPr>
          <a:xfrm>
            <a:off x="637707" y="3646617"/>
            <a:ext cx="4099089" cy="2499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CBFA294-FFED-472F-8D33-7CB87A2BF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7954" y="2986830"/>
            <a:ext cx="1714500" cy="1714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82592B53-6FE0-420A-A869-E4540CBF56EC}"/>
              </a:ext>
            </a:extLst>
          </p:cNvPr>
          <p:cNvSpPr txBox="1"/>
          <p:nvPr/>
        </p:nvSpPr>
        <p:spPr>
          <a:xfrm>
            <a:off x="438314" y="1594787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Generációs híd projektek bázisa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"Ők is köztünk élnek" sorozat bázisa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EKF partnerek háttérbázisa​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kihelyezett egyetemi órák, hallgatói műhelyek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6E53CF1E-47DA-4866-BD39-99A40EDC3DEC}"/>
              </a:ext>
            </a:extLst>
          </p:cNvPr>
          <p:cNvSpPr txBox="1"/>
          <p:nvPr/>
        </p:nvSpPr>
        <p:spPr>
          <a:xfrm>
            <a:off x="7394282" y="4443269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1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PANNON </a:t>
            </a:r>
            <a:r>
              <a:rPr kumimoji="0" lang="hu-HU" sz="1800" b="1" i="1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Community</a:t>
            </a:r>
            <a:r>
              <a:rPr kumimoji="0" lang="hu-HU" sz="1800" b="1" i="1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 </a:t>
            </a:r>
            <a:r>
              <a:rPr kumimoji="0" lang="hu-HU" sz="1800" b="1" i="1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Hub</a:t>
            </a:r>
            <a:r>
              <a:rPr kumimoji="0" lang="hu-HU" sz="1800" b="1" i="1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 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1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u-HU" sz="1800" b="0" i="1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Base</a:t>
            </a:r>
            <a:r>
              <a:rPr kumimoji="0" lang="hu-HU" sz="1800" b="0" i="1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 </a:t>
            </a:r>
            <a:r>
              <a:rPr kumimoji="0" lang="hu-HU" sz="1800" b="0" i="1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for</a:t>
            </a:r>
            <a:r>
              <a:rPr kumimoji="0" lang="hu-HU" sz="1800" b="0" i="1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 </a:t>
            </a:r>
            <a:r>
              <a:rPr kumimoji="0" lang="hu-HU" sz="1800" b="0" i="1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Generation</a:t>
            </a:r>
            <a:r>
              <a:rPr kumimoji="0" lang="hu-HU" sz="1800" b="0" i="1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 </a:t>
            </a:r>
            <a:r>
              <a:rPr kumimoji="0" lang="hu-HU" sz="1800" b="0" i="1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Bridge</a:t>
            </a:r>
            <a:r>
              <a:rPr kumimoji="0" lang="hu-HU" sz="1800" b="0" i="1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 </a:t>
            </a:r>
            <a:r>
              <a:rPr kumimoji="0" lang="hu-HU" sz="1800" b="0" i="1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projects</a:t>
            </a:r>
            <a:endParaRPr kumimoji="0" lang="hu-HU" sz="1800" b="0" i="1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u-HU" sz="1800" b="0" i="1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Base</a:t>
            </a:r>
            <a:r>
              <a:rPr kumimoji="0" lang="hu-HU" sz="1800" b="0" i="1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 </a:t>
            </a:r>
            <a:r>
              <a:rPr kumimoji="0" lang="hu-HU" sz="1800" b="0" i="1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for</a:t>
            </a:r>
            <a:r>
              <a:rPr kumimoji="0" lang="hu-HU" sz="1800" b="0" i="1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 </a:t>
            </a:r>
            <a:r>
              <a:rPr kumimoji="0" lang="hu-HU" sz="1800" b="0" i="1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the</a:t>
            </a:r>
            <a:r>
              <a:rPr kumimoji="0" lang="hu-HU" sz="1800" b="0" i="1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 "</a:t>
            </a:r>
            <a:r>
              <a:rPr kumimoji="0" lang="hu-HU" sz="1800" b="0" i="1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They</a:t>
            </a:r>
            <a:r>
              <a:rPr kumimoji="0" lang="hu-HU" sz="1800" b="0" i="1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 </a:t>
            </a:r>
            <a:r>
              <a:rPr kumimoji="0" lang="hu-HU" sz="1800" b="0" i="1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live</a:t>
            </a:r>
            <a:r>
              <a:rPr kumimoji="0" lang="hu-HU" sz="1800" b="0" i="1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 </a:t>
            </a:r>
            <a:r>
              <a:rPr kumimoji="0" lang="hu-HU" sz="1800" b="0" i="1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among</a:t>
            </a:r>
            <a:r>
              <a:rPr kumimoji="0" lang="hu-HU" sz="1800" b="0" i="1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 </a:t>
            </a:r>
            <a:r>
              <a:rPr kumimoji="0" lang="hu-HU" sz="1800" b="0" i="1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us</a:t>
            </a:r>
            <a:r>
              <a:rPr kumimoji="0" lang="hu-HU" sz="1800" b="0" i="1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" </a:t>
            </a:r>
            <a:r>
              <a:rPr kumimoji="0" lang="hu-HU" sz="1800" b="0" i="1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series</a:t>
            </a:r>
            <a:endParaRPr kumimoji="0" lang="hu-HU" sz="1800" b="0" i="1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u-HU" sz="1800" b="0" i="1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Back </a:t>
            </a:r>
            <a:r>
              <a:rPr kumimoji="0" lang="hu-HU" sz="1800" b="0" i="1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office</a:t>
            </a:r>
            <a:r>
              <a:rPr kumimoji="0" lang="hu-HU" sz="1800" b="0" i="1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 </a:t>
            </a:r>
            <a:r>
              <a:rPr kumimoji="0" lang="hu-HU" sz="1800" b="0" i="1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base</a:t>
            </a:r>
            <a:r>
              <a:rPr kumimoji="0" lang="hu-HU" sz="1800" b="0" i="1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 </a:t>
            </a:r>
            <a:r>
              <a:rPr kumimoji="0" lang="hu-HU" sz="1800" b="0" i="1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for</a:t>
            </a:r>
            <a:r>
              <a:rPr kumimoji="0" lang="hu-HU" sz="1800" b="0" i="1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 </a:t>
            </a:r>
            <a:r>
              <a:rPr kumimoji="0" lang="hu-HU" sz="1800" b="0" i="1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ECoC</a:t>
            </a:r>
            <a:r>
              <a:rPr kumimoji="0" lang="hu-HU" sz="1800" b="0" i="1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 </a:t>
            </a:r>
            <a:r>
              <a:rPr kumimoji="0" lang="hu-HU" sz="1800" b="0" i="1" u="none" strike="noStrike" kern="1200" cap="none" spc="0" normalizeH="0" baseline="0" noProof="0" err="1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"/>
                <a:ea typeface="+mn-ea"/>
                <a:cs typeface="+mn-cs"/>
              </a:rPr>
              <a:t>partners</a:t>
            </a:r>
            <a:endParaRPr kumimoji="0" lang="hu-HU" sz="1800" b="0" i="1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7302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530F8ED8-ACCC-4FA4-82C7-4DF058D5BD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5340" y="736789"/>
            <a:ext cx="4061060" cy="1188132"/>
          </a:xfrm>
        </p:spPr>
        <p:txBody>
          <a:bodyPr lIns="91440" tIns="45720" rIns="91440" bIns="45720" anchor="t"/>
          <a:lstStyle/>
          <a:p>
            <a:pPr algn="just"/>
            <a:r>
              <a:rPr lang="hu-HU" sz="2400">
                <a:solidFill>
                  <a:srgbClr val="0A1E5A"/>
                </a:solidFill>
                <a:latin typeface="IBM Plex Sans Medium"/>
              </a:rPr>
              <a:t>2.</a:t>
            </a:r>
            <a:r>
              <a:rPr lang="hu-HU">
                <a:latin typeface="IBM Plex Sans Medium"/>
              </a:rPr>
              <a:t>Jutasi Köztér/</a:t>
            </a:r>
          </a:p>
          <a:p>
            <a:pPr algn="just"/>
            <a:r>
              <a:rPr lang="hu-HU" i="1" err="1">
                <a:latin typeface="IBM Plex Sans Medium"/>
              </a:rPr>
              <a:t>Community</a:t>
            </a:r>
            <a:r>
              <a:rPr lang="hu-HU" i="1">
                <a:latin typeface="IBM Plex Sans Medium"/>
              </a:rPr>
              <a:t> </a:t>
            </a:r>
            <a:r>
              <a:rPr lang="hu-HU" i="1" err="1">
                <a:latin typeface="IBM Plex Sans Medium"/>
              </a:rPr>
              <a:t>Hub</a:t>
            </a:r>
            <a:endParaRPr lang="hu-HU" i="1">
              <a:latin typeface="IBM Plex Sans Medium"/>
            </a:endParaRPr>
          </a:p>
          <a:p>
            <a:pPr algn="just"/>
            <a:r>
              <a:rPr lang="hu-HU" sz="1800"/>
              <a:t>(Március 15. u. 2/A)</a:t>
            </a:r>
          </a:p>
          <a:p>
            <a:pPr algn="just"/>
            <a:endParaRPr lang="hu-HU" i="1">
              <a:latin typeface="IBM Plex Sans Medium"/>
            </a:endParaRPr>
          </a:p>
        </p:txBody>
      </p:sp>
      <p:sp>
        <p:nvSpPr>
          <p:cNvPr id="6" name="Szöveg helye 3">
            <a:extLst>
              <a:ext uri="{FF2B5EF4-FFF2-40B4-BE49-F238E27FC236}">
                <a16:creationId xmlns:a16="http://schemas.microsoft.com/office/drawing/2014/main" id="{AE16310A-06AD-4046-9D8A-B5CB31A90EBE}"/>
              </a:ext>
            </a:extLst>
          </p:cNvPr>
          <p:cNvSpPr txBox="1">
            <a:spLocks/>
          </p:cNvSpPr>
          <p:nvPr/>
        </p:nvSpPr>
        <p:spPr>
          <a:xfrm>
            <a:off x="71120" y="2164080"/>
            <a:ext cx="3190240" cy="348265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 Medium"/>
              <a:ea typeface="+mn-lt"/>
              <a:cs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 Medium"/>
                <a:ea typeface="+mn-lt"/>
                <a:cs typeface="+mn-lt"/>
              </a:rPr>
              <a:t>Cél</a:t>
            </a: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 Medium"/>
                <a:ea typeface="+mn-lt"/>
                <a:cs typeface="+mn-lt"/>
              </a:rPr>
              <a:t>: EKF közösségi programok szervezése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A1E5A"/>
              </a:solidFill>
              <a:effectLst/>
              <a:uLnTx/>
              <a:uFillTx/>
              <a:latin typeface="IBM Plex Sans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 Medium"/>
                <a:ea typeface="+mn-ea"/>
                <a:cs typeface="+mn-cs"/>
              </a:rPr>
              <a:t>Helyet adni </a:t>
            </a: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A1E5A"/>
                </a:solidFill>
                <a:effectLst/>
                <a:uLnTx/>
                <a:uFillTx/>
                <a:latin typeface="IBM Plex Sans Medium"/>
                <a:ea typeface="+mn-ea"/>
                <a:cs typeface="+mn-cs"/>
              </a:rPr>
              <a:t>önszerveződő és mikroközösségeknek, Jutasi Piknik programjainak 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B71F04B4-E227-426F-BF5F-B73AB0C8A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184" y="496306"/>
            <a:ext cx="8846476" cy="5865387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1721472E-6BF1-40C7-87CF-C2BC519EE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54" y="4693920"/>
            <a:ext cx="1556198" cy="157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761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333FA5A6-F869-4DA7-AFC4-D0E4F6B809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hu-HU"/>
              <a:t>Városrészi baráti körök /</a:t>
            </a:r>
          </a:p>
          <a:p>
            <a:r>
              <a:rPr lang="en-US" i="1"/>
              <a:t>District Friends’ Associations </a:t>
            </a:r>
          </a:p>
          <a:p>
            <a:endParaRPr lang="hu-HU"/>
          </a:p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47335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1E9DEE-1946-4993-8EDD-993EE40D8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/>
              <a:t>Városrészi Baráti Körök</a:t>
            </a:r>
            <a:r>
              <a:rPr lang="hu-HU"/>
              <a:t>​</a:t>
            </a:r>
            <a:br>
              <a:rPr lang="hu-HU"/>
            </a:br>
            <a:endParaRPr lang="hu-HU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753A918-CF8D-42AB-9EAB-3A6BB2699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9696" y="1262578"/>
            <a:ext cx="5726304" cy="1107996"/>
          </a:xfrm>
        </p:spPr>
        <p:txBody>
          <a:bodyPr/>
          <a:lstStyle/>
          <a:p>
            <a:pPr marL="285750" indent="-285750"/>
            <a:r>
              <a:rPr lang="hu-HU" b="1"/>
              <a:t>12 városrész </a:t>
            </a:r>
            <a:r>
              <a:rPr lang="hu-HU"/>
              <a:t>(közös történelmi gyökerek vagy földrajzi</a:t>
            </a:r>
          </a:p>
          <a:p>
            <a:pPr marL="285750" indent="-285750"/>
            <a:r>
              <a:rPr lang="hu-HU"/>
              <a:t>behatárolás alapján) Veszprémben</a:t>
            </a:r>
          </a:p>
          <a:p>
            <a:pPr>
              <a:buNone/>
            </a:pPr>
            <a:r>
              <a:rPr lang="hu-HU"/>
              <a:t>2021-ben műhelymunkák </a:t>
            </a:r>
          </a:p>
          <a:p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1FF67D2C-FABF-4C76-9082-6EDFA9F5206E}"/>
              </a:ext>
            </a:extLst>
          </p:cNvPr>
          <p:cNvSpPr txBox="1"/>
          <p:nvPr/>
        </p:nvSpPr>
        <p:spPr>
          <a:xfrm>
            <a:off x="243840" y="2370574"/>
            <a:ext cx="526288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>
                <a:ln>
                  <a:noFill/>
                </a:ln>
                <a:solidFill>
                  <a:srgbClr val="091E5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Célok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u-HU" sz="1800" b="1" i="0" u="none" strike="noStrike" kern="1200" cap="none" spc="0" normalizeH="0" baseline="0" noProof="0">
                <a:ln>
                  <a:noFill/>
                </a:ln>
                <a:solidFill>
                  <a:srgbClr val="091E5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közösség-és kapcsolatépítés </a:t>
            </a: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91E5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városrészekben és városrészek között is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u-HU" sz="1800" b="1" i="0" u="none" strike="noStrike" kern="1200" cap="none" spc="0" normalizeH="0" baseline="0" noProof="0">
                <a:ln>
                  <a:noFill/>
                </a:ln>
                <a:solidFill>
                  <a:srgbClr val="091E5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Identitástudat</a:t>
            </a: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91E5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fejlesztése, szimbólumrendszerek meghatározása, ábrázolása (zászlókon, sálakon – azonosíthatóság, önkifejezés)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91E5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Városi ünnepségekbe való intenzívebb bekapcsolódás (pl.Gizella Napok)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u-HU" sz="1800" b="1" i="0" u="none" strike="noStrike" kern="1200" cap="none" spc="0" normalizeH="0" baseline="0" noProof="0">
                <a:ln>
                  <a:noFill/>
                </a:ln>
                <a:solidFill>
                  <a:srgbClr val="091E5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Régi hagyományok </a:t>
            </a: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91E5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felélesztése: Hídünnep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u-HU" sz="1800" b="1" i="0" u="none" strike="noStrike" kern="1200" cap="none" spc="0" normalizeH="0" baseline="0" noProof="0">
                <a:ln>
                  <a:noFill/>
                </a:ln>
                <a:solidFill>
                  <a:srgbClr val="091E5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Újak</a:t>
            </a: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91E5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népszerűsítése: Városi Kertkávézók kiterjesztése több városrészere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84AF54F7-6FF5-4E49-B904-33853CFFBCAF}"/>
              </a:ext>
            </a:extLst>
          </p:cNvPr>
          <p:cNvSpPr txBox="1"/>
          <p:nvPr/>
        </p:nvSpPr>
        <p:spPr>
          <a:xfrm>
            <a:off x="6414136" y="1262578"/>
            <a:ext cx="55340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91E5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12 districts/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091E5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neighbourhoods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91E5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E5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(based on common historical roots or geographical delimitation) </a:t>
            </a: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91E5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Veszprém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91E5A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E5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Workshops in 2021: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E5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  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6D2A0DFF-CCED-424C-AED1-C45A1C96610C}"/>
              </a:ext>
            </a:extLst>
          </p:cNvPr>
          <p:cNvSpPr txBox="1"/>
          <p:nvPr/>
        </p:nvSpPr>
        <p:spPr>
          <a:xfrm>
            <a:off x="6414136" y="2544041"/>
            <a:ext cx="535508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err="1">
                <a:ln>
                  <a:noFill/>
                </a:ln>
                <a:solidFill>
                  <a:srgbClr val="091E5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Aims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91E5A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91E5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community and relationship building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E5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within and between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91E5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neighbourhoods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E5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91E5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Developing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E5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 sense of identity, defining and representing symbol systems (on flags, scarves - identification, self-expression)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91E5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Involvement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E5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in city celebrations (e.g.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91E5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Gizella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E5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Days)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91E5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Reviving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E5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old traditions: the Bridge Festival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91E5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Promoting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E5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new things: extending the Urban Garden Cafés to further parts of the city </a:t>
            </a:r>
          </a:p>
        </p:txBody>
      </p:sp>
      <p:pic>
        <p:nvPicPr>
          <p:cNvPr id="11" name="Ábra 10" descr="Csoport körvonalas">
            <a:extLst>
              <a:ext uri="{FF2B5EF4-FFF2-40B4-BE49-F238E27FC236}">
                <a16:creationId xmlns:a16="http://schemas.microsoft.com/office/drawing/2014/main" id="{9C4D4C96-652F-4462-A232-367577E85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720" y="5747821"/>
            <a:ext cx="828873" cy="828873"/>
          </a:xfrm>
          <a:prstGeom prst="rect">
            <a:avLst/>
          </a:prstGeom>
        </p:spPr>
      </p:pic>
      <p:pic>
        <p:nvPicPr>
          <p:cNvPr id="13" name="Ábra 12" descr="Környék körvonalas">
            <a:extLst>
              <a:ext uri="{FF2B5EF4-FFF2-40B4-BE49-F238E27FC236}">
                <a16:creationId xmlns:a16="http://schemas.microsoft.com/office/drawing/2014/main" id="{A250CE95-CBA9-4039-B4EC-D38826034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97058" y="231901"/>
            <a:ext cx="772160" cy="77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52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DCD823-5340-4702-8A45-1E2F79519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en-GB" sz="5200"/>
              <a:t>Strategic Problems:</a:t>
            </a:r>
            <a:br>
              <a:rPr lang="en-GB" sz="5200"/>
            </a:br>
            <a:r>
              <a:rPr lang="en-GB" sz="5200"/>
              <a:t>Searching for Solutions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CA099AC-6FAE-5AFD-F6D6-4942DEF0BE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4669875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0320277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B9B07008-D095-4BCA-A980-EE52DF84AD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5105" y="512762"/>
            <a:ext cx="3816585" cy="956084"/>
          </a:xfrm>
        </p:spPr>
        <p:txBody>
          <a:bodyPr/>
          <a:lstStyle/>
          <a:p>
            <a:r>
              <a:rPr lang="hu-HU" b="1"/>
              <a:t>Városrészi Baráti Körök</a:t>
            </a:r>
            <a:endParaRPr lang="hu-HU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C05E416-28C5-49B8-929C-F1EF03E4E3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zöveg helye 1">
            <a:extLst>
              <a:ext uri="{FF2B5EF4-FFF2-40B4-BE49-F238E27FC236}">
                <a16:creationId xmlns:a16="http://schemas.microsoft.com/office/drawing/2014/main" id="{235640C6-24E8-42AA-AF40-B5BC933550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172" y="736804"/>
            <a:ext cx="4202668" cy="4135438"/>
          </a:xfrm>
        </p:spPr>
        <p:txBody>
          <a:bodyPr/>
          <a:lstStyle/>
          <a:p>
            <a:pPr>
              <a:buNone/>
            </a:pPr>
            <a:r>
              <a:rPr lang="hu-HU"/>
              <a:t>​</a:t>
            </a:r>
          </a:p>
          <a:p>
            <a:r>
              <a:rPr lang="hu-HU" b="1"/>
              <a:t>2022-ben sikeres EKF pályázat, aminek keretében megvalósul: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/>
              <a:t>Szimbólumrendszerek ábrázolása zászlókon, kendőkön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/>
              <a:t>Aktív részvétel a Gizella Napokon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/>
              <a:t>Híd ünnep újjáélesztése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err="1"/>
              <a:t>Terv:Micrograntes</a:t>
            </a:r>
            <a:r>
              <a:rPr lang="hu-HU"/>
              <a:t> pályázatból egy-egy városrész kapcsolódna a kertkávézós alkalmakhoz</a:t>
            </a:r>
          </a:p>
          <a:p>
            <a:pPr>
              <a:buNone/>
            </a:pPr>
            <a:endParaRPr lang="hu-HU" sz="1600" b="1">
              <a:latin typeface="+mj-lt"/>
            </a:endParaRPr>
          </a:p>
          <a:p>
            <a:pPr>
              <a:buNone/>
            </a:pPr>
            <a:r>
              <a:rPr lang="en-US" sz="1600" b="1" i="1">
                <a:latin typeface="+mj-lt"/>
              </a:rPr>
              <a:t>Successful </a:t>
            </a:r>
            <a:r>
              <a:rPr lang="en-US" sz="1600" b="1" i="1" err="1">
                <a:latin typeface="+mj-lt"/>
              </a:rPr>
              <a:t>ECoC</a:t>
            </a:r>
            <a:r>
              <a:rPr lang="en-US" sz="1600" b="1" i="1">
                <a:latin typeface="+mj-lt"/>
              </a:rPr>
              <a:t> bid in 2022 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i="1">
                <a:latin typeface="+mj-lt"/>
              </a:rPr>
              <a:t>Display of symbol systems on flags and scarves </a:t>
            </a:r>
            <a:endParaRPr lang="hu-HU" sz="1600" i="1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1600" i="1" err="1">
                <a:latin typeface="+mj-lt"/>
              </a:rPr>
              <a:t>Ac</a:t>
            </a:r>
            <a:r>
              <a:rPr lang="en-US" sz="1600" i="1" err="1">
                <a:latin typeface="+mj-lt"/>
              </a:rPr>
              <a:t>tive</a:t>
            </a:r>
            <a:r>
              <a:rPr lang="en-US" sz="1600" i="1">
                <a:latin typeface="+mj-lt"/>
              </a:rPr>
              <a:t> participation in </a:t>
            </a:r>
            <a:r>
              <a:rPr lang="en-US" sz="1600" i="1" err="1">
                <a:latin typeface="+mj-lt"/>
              </a:rPr>
              <a:t>Gizella</a:t>
            </a:r>
            <a:r>
              <a:rPr lang="en-US" sz="1600" i="1">
                <a:latin typeface="+mj-lt"/>
              </a:rPr>
              <a:t> Days 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i="1">
                <a:latin typeface="+mj-lt"/>
              </a:rPr>
              <a:t>Revival of the Bridge Festival 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i="1">
                <a:latin typeface="+mj-lt"/>
              </a:rPr>
              <a:t>Plan: - Microgrant bids to link up each district/</a:t>
            </a:r>
            <a:r>
              <a:rPr lang="en-US" sz="1600" i="1" err="1">
                <a:latin typeface="+mj-lt"/>
              </a:rPr>
              <a:t>neighbourhood</a:t>
            </a:r>
            <a:r>
              <a:rPr lang="en-US" sz="1600" i="1">
                <a:latin typeface="+mj-lt"/>
              </a:rPr>
              <a:t> with the garden café events </a:t>
            </a:r>
          </a:p>
          <a:p>
            <a:pPr marL="285750" indent="-285750"/>
            <a:endParaRPr lang="hu-HU"/>
          </a:p>
          <a:p>
            <a:pPr marL="285750" indent="-285750"/>
            <a:endParaRPr lang="hu-HU"/>
          </a:p>
          <a:p>
            <a:pPr marL="285750" indent="-285750"/>
            <a:endParaRPr lang="hu-HU"/>
          </a:p>
          <a:p>
            <a:pPr>
              <a:buNone/>
            </a:pPr>
            <a:endParaRPr lang="en-US"/>
          </a:p>
          <a:p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229DB1B5-B5CC-4582-B785-97E681E4D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663" y="490061"/>
            <a:ext cx="10447893" cy="5877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14188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>
            <a:extLst>
              <a:ext uri="{FF2B5EF4-FFF2-40B4-BE49-F238E27FC236}">
                <a16:creationId xmlns:a16="http://schemas.microsoft.com/office/drawing/2014/main" id="{67CDDFA4-2AD5-4464-BD45-FBFA30A08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526" y="1065820"/>
            <a:ext cx="9416143" cy="5924260"/>
          </a:xfrm>
        </p:spPr>
        <p:txBody>
          <a:bodyPr/>
          <a:lstStyle/>
          <a:p>
            <a:r>
              <a:rPr lang="hu-HU" sz="4400"/>
              <a:t>Köszönöm a figyelmet!</a:t>
            </a:r>
            <a:br>
              <a:rPr lang="hu-HU" sz="3600" i="1"/>
            </a:br>
            <a:br>
              <a:rPr lang="hu-HU" sz="3600" i="1"/>
            </a:br>
            <a:r>
              <a:rPr lang="hu-HU" sz="3600" i="1" err="1"/>
              <a:t>Thank</a:t>
            </a:r>
            <a:r>
              <a:rPr lang="hu-HU" sz="3600" i="1"/>
              <a:t> </a:t>
            </a:r>
            <a:r>
              <a:rPr lang="hu-HU" sz="3600" i="1" err="1"/>
              <a:t>you</a:t>
            </a:r>
            <a:r>
              <a:rPr lang="hu-HU" sz="3600" i="1"/>
              <a:t> </a:t>
            </a:r>
            <a:r>
              <a:rPr lang="hu-HU" sz="3600" i="1" err="1"/>
              <a:t>for</a:t>
            </a:r>
            <a:r>
              <a:rPr lang="hu-HU" sz="3600" i="1"/>
              <a:t> </a:t>
            </a:r>
            <a:r>
              <a:rPr lang="hu-HU" sz="3600" i="1" err="1"/>
              <a:t>your</a:t>
            </a:r>
            <a:r>
              <a:rPr lang="hu-HU" sz="3600" i="1"/>
              <a:t> </a:t>
            </a:r>
            <a:r>
              <a:rPr lang="hu-HU" sz="3600" i="1" err="1"/>
              <a:t>attention</a:t>
            </a:r>
            <a:r>
              <a:rPr lang="hu-HU" sz="3600" i="1"/>
              <a:t>!</a:t>
            </a:r>
            <a:br>
              <a:rPr lang="hu-HU" sz="3600" i="1"/>
            </a:br>
            <a:br>
              <a:rPr lang="hu-HU" sz="3600" i="1"/>
            </a:br>
            <a:br>
              <a:rPr lang="hu-HU" sz="3600" i="1"/>
            </a:br>
            <a:br>
              <a:rPr lang="hu-HU" sz="3600" i="1"/>
            </a:br>
            <a:br>
              <a:rPr lang="hu-HU" sz="3600" i="1"/>
            </a:br>
            <a:br>
              <a:rPr lang="hu-HU" sz="3600" i="1"/>
            </a:br>
            <a:endParaRPr lang="hu-HU" sz="3600" i="1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B66AB342-EA93-4EE3-8E54-25321E3C7202}"/>
              </a:ext>
            </a:extLst>
          </p:cNvPr>
          <p:cNvSpPr txBox="1"/>
          <p:nvPr/>
        </p:nvSpPr>
        <p:spPr>
          <a:xfrm>
            <a:off x="1242059" y="4152037"/>
            <a:ext cx="9335609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>
                <a:ln>
                  <a:noFill/>
                </a:ln>
                <a:solidFill>
                  <a:srgbClr val="F5E687"/>
                </a:solidFill>
                <a:effectLst/>
                <a:uLnTx/>
                <a:uFillTx/>
                <a:latin typeface="IBM Plex Sans Medium" panose="020B0603050203000203" pitchFamily="34" charset="0"/>
                <a:ea typeface="+mn-ea"/>
                <a:cs typeface="+mn-cs"/>
              </a:rPr>
              <a:t>VEB2023 </a:t>
            </a:r>
            <a:r>
              <a:rPr kumimoji="0" lang="hu-HU" sz="2000" b="0" i="0" u="none" strike="noStrike" kern="1200" cap="none" spc="0" normalizeH="0" baseline="0" noProof="0" err="1">
                <a:ln>
                  <a:noFill/>
                </a:ln>
                <a:solidFill>
                  <a:srgbClr val="F5E687"/>
                </a:solidFill>
                <a:effectLst/>
                <a:uLnTx/>
                <a:uFillTx/>
                <a:latin typeface="IBM Plex Sans Medium" panose="020B0603050203000203" pitchFamily="34" charset="0"/>
                <a:ea typeface="+mn-ea"/>
                <a:cs typeface="+mn-cs"/>
              </a:rPr>
              <a:t>contact</a:t>
            </a:r>
            <a:r>
              <a:rPr kumimoji="0" lang="hu-HU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Medium" panose="020B0603050203000203" pitchFamily="34" charset="0"/>
                <a:ea typeface="+mn-ea"/>
                <a:cs typeface="+mn-cs"/>
              </a:rPr>
              <a:t>: </a:t>
            </a:r>
            <a:r>
              <a:rPr kumimoji="0" lang="hu-HU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wn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monika.jelinko@veszprembalaton2023.hu</a:t>
            </a:r>
            <a:br>
              <a:rPr kumimoji="0" lang="hu-HU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wn"/>
                <a:ea typeface="+mn-ea"/>
                <a:cs typeface="+mn-cs"/>
              </a:rPr>
            </a:br>
            <a:r>
              <a:rPr kumimoji="0" lang="hu-HU" sz="2000" b="0" i="0" u="none" strike="noStrike" kern="1200" cap="none" spc="0" normalizeH="0" baseline="0" noProof="0">
                <a:ln>
                  <a:noFill/>
                </a:ln>
                <a:solidFill>
                  <a:srgbClr val="F5E687"/>
                </a:solidFill>
                <a:effectLst/>
                <a:uLnTx/>
                <a:uFillTx/>
                <a:latin typeface="IBM Plex Sans Medium" panose="020B0603050203000203" pitchFamily="34" charset="0"/>
                <a:ea typeface="+mn-ea"/>
                <a:cs typeface="+mn-cs"/>
              </a:rPr>
              <a:t>Project </a:t>
            </a:r>
            <a:r>
              <a:rPr kumimoji="0" lang="hu-HU" sz="2000" b="0" i="0" u="none" strike="noStrike" kern="1200" cap="none" spc="0" normalizeH="0" baseline="0" noProof="0" err="1">
                <a:ln>
                  <a:noFill/>
                </a:ln>
                <a:solidFill>
                  <a:srgbClr val="F5E687"/>
                </a:solidFill>
                <a:effectLst/>
                <a:uLnTx/>
                <a:uFillTx/>
                <a:latin typeface="IBM Plex Sans Medium" panose="020B0603050203000203" pitchFamily="34" charset="0"/>
                <a:ea typeface="+mn-ea"/>
                <a:cs typeface="+mn-cs"/>
              </a:rPr>
              <a:t>manager</a:t>
            </a:r>
            <a:r>
              <a:rPr kumimoji="0" lang="hu-HU" sz="2000" b="0" i="0" u="none" strike="noStrike" kern="1200" cap="none" spc="0" normalizeH="0" baseline="0" noProof="0">
                <a:ln>
                  <a:noFill/>
                </a:ln>
                <a:solidFill>
                  <a:srgbClr val="F5E687"/>
                </a:solidFill>
                <a:effectLst/>
                <a:uLnTx/>
                <a:uFillTx/>
                <a:latin typeface="IBM Plex Sans Medium" panose="020B0603050203000203" pitchFamily="34" charset="0"/>
                <a:ea typeface="+mn-ea"/>
                <a:cs typeface="+mn-cs"/>
              </a:rPr>
              <a:t>: </a:t>
            </a:r>
            <a:br>
              <a:rPr kumimoji="0" lang="hu-HU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wn"/>
                <a:ea typeface="+mn-ea"/>
                <a:cs typeface="+mn-cs"/>
              </a:rPr>
            </a:br>
            <a:r>
              <a:rPr kumimoji="0" lang="hu-HU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wn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laszlo.huszti@veszprembalaton2023.hu</a:t>
            </a:r>
            <a:br>
              <a:rPr kumimoji="0" lang="hu-HU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wn"/>
                <a:ea typeface="+mn-ea"/>
                <a:cs typeface="+mn-cs"/>
              </a:rPr>
            </a:br>
            <a:r>
              <a:rPr kumimoji="0" lang="hu-HU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wn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szilvia.bonyhadi@veszprembalaton2023.hu</a:t>
            </a:r>
            <a:r>
              <a:rPr kumimoji="0" lang="hu-HU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wn"/>
                <a:ea typeface="+mn-ea"/>
                <a:cs typeface="+mn-cs"/>
              </a:rPr>
              <a:t> </a:t>
            </a:r>
            <a:br>
              <a:rPr kumimoji="0" lang="hu-HU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wn"/>
                <a:ea typeface="+mn-ea"/>
                <a:cs typeface="+mn-cs"/>
              </a:rPr>
            </a:br>
            <a:br>
              <a:rPr kumimoji="0" lang="hu-HU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wn"/>
                <a:ea typeface="+mn-ea"/>
                <a:cs typeface="+mn-cs"/>
              </a:rPr>
            </a:br>
            <a:r>
              <a:rPr kumimoji="0" lang="hu-HU" sz="2000" b="0" i="0" u="none" strike="noStrike" kern="1200" cap="none" spc="0" normalizeH="0" baseline="0" noProof="0">
                <a:ln>
                  <a:noFill/>
                </a:ln>
                <a:solidFill>
                  <a:srgbClr val="F5E687"/>
                </a:solidFill>
                <a:effectLst/>
                <a:uLnTx/>
                <a:uFillTx/>
                <a:latin typeface="IBM Plex Sans Medium" panose="020B0603050203000203" pitchFamily="34" charset="0"/>
                <a:ea typeface="+mn-ea"/>
                <a:cs typeface="+mn-cs"/>
              </a:rPr>
              <a:t>www.veb2023.hu</a:t>
            </a:r>
          </a:p>
        </p:txBody>
      </p:sp>
    </p:spTree>
    <p:extLst>
      <p:ext uri="{BB962C8B-B14F-4D97-AF65-F5344CB8AC3E}">
        <p14:creationId xmlns:p14="http://schemas.microsoft.com/office/powerpoint/2010/main" val="3800124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386171-E87D-46AB-8718-4CE2A8874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207CB456-8849-413C-8210-B663779A3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13936D-D1EB-4E42-A97F-942BA1F3D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E92547-5A20-46E3-9A4B-0040EA5F7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76363"/>
            <a:ext cx="9144000" cy="252159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But what does this have to do with European Capital of Culture?</a:t>
            </a:r>
            <a:b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It’s Common Sense, of course!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FA75EE9-0DE4-4982-A870-290AD61EA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800" y="4479276"/>
            <a:ext cx="54864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297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3C6E32-602C-4132-A988-35003AAA2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anchor="ctr">
            <a:normAutofit/>
          </a:bodyPr>
          <a:lstStyle/>
          <a:p>
            <a:r>
              <a:rPr lang="en-GB" sz="6800">
                <a:solidFill>
                  <a:schemeClr val="bg1"/>
                </a:solidFill>
              </a:rPr>
              <a:t>Here’s where the big event comes in!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8D6A6-FE0C-4BF8-9B5E-346B52DE7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08061"/>
            <a:ext cx="5008901" cy="4571972"/>
          </a:xfrm>
        </p:spPr>
        <p:txBody>
          <a:bodyPr anchor="ctr">
            <a:norm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Creates a buzz</a:t>
            </a:r>
          </a:p>
          <a:p>
            <a:r>
              <a:rPr lang="en-GB" sz="2000">
                <a:solidFill>
                  <a:schemeClr val="bg1"/>
                </a:solidFill>
              </a:rPr>
              <a:t>People give themselves permission …</a:t>
            </a:r>
          </a:p>
          <a:p>
            <a:r>
              <a:rPr lang="en-GB" sz="2000">
                <a:solidFill>
                  <a:schemeClr val="bg1"/>
                </a:solidFill>
              </a:rPr>
              <a:t>More visibility and joined up programming</a:t>
            </a:r>
          </a:p>
          <a:p>
            <a:r>
              <a:rPr lang="en-GB" sz="2000">
                <a:solidFill>
                  <a:schemeClr val="bg1"/>
                </a:solidFill>
              </a:rPr>
              <a:t>Role for volunteers and ambassadors</a:t>
            </a:r>
          </a:p>
          <a:p>
            <a:r>
              <a:rPr lang="en-GB" sz="2000">
                <a:solidFill>
                  <a:schemeClr val="bg1"/>
                </a:solidFill>
              </a:rPr>
              <a:t>Better quality events and exhibitions</a:t>
            </a:r>
          </a:p>
          <a:p>
            <a:r>
              <a:rPr lang="en-GB" sz="2000">
                <a:solidFill>
                  <a:schemeClr val="bg1"/>
                </a:solidFill>
              </a:rPr>
              <a:t>Specific programmes eg for Hospitality sector </a:t>
            </a:r>
          </a:p>
          <a:p>
            <a:r>
              <a:rPr lang="en-GB" sz="2000">
                <a:solidFill>
                  <a:schemeClr val="bg1"/>
                </a:solidFill>
              </a:rPr>
              <a:t>Shaking up the system</a:t>
            </a:r>
          </a:p>
          <a:p>
            <a:r>
              <a:rPr lang="en-GB" sz="2000">
                <a:solidFill>
                  <a:schemeClr val="bg1"/>
                </a:solidFill>
              </a:rPr>
              <a:t>Similar issues from covid</a:t>
            </a:r>
          </a:p>
        </p:txBody>
      </p:sp>
    </p:spTree>
    <p:extLst>
      <p:ext uri="{BB962C8B-B14F-4D97-AF65-F5344CB8AC3E}">
        <p14:creationId xmlns:p14="http://schemas.microsoft.com/office/powerpoint/2010/main" val="1596592803"/>
      </p:ext>
    </p:extLst>
  </p:cSld>
  <p:clrMapOvr>
    <a:masterClrMapping/>
  </p:clrMapOvr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SlateVTI">
  <a:themeElements>
    <a:clrScheme name="Custom 35">
      <a:dk1>
        <a:sysClr val="windowText" lastClr="000000"/>
      </a:dk1>
      <a:lt1>
        <a:sysClr val="window" lastClr="FFFFFF"/>
      </a:lt1>
      <a:dk2>
        <a:srgbClr val="4E3B30"/>
      </a:dk2>
      <a:lt2>
        <a:srgbClr val="F4EDD8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Full page statement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sentation_title_02">
      <a:majorFont>
        <a:latin typeface="Brown"/>
        <a:ea typeface=""/>
        <a:cs typeface=""/>
      </a:majorFont>
      <a:minorFont>
        <a:latin typeface="Brow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C_VEB-2023__PPT-sablon-template--2___2019-11-11" id="{7B01E38A-ECCB-4F82-96D9-EF6553A2F9D5}" vid="{B4B8694C-159F-400E-BF81-BB9E46AC45BA}"/>
    </a:ext>
  </a:extLst>
</a:theme>
</file>

<file path=ppt/theme/theme1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SLIDES Templates">
  <a:themeElements>
    <a:clrScheme name="VEB Colour theme">
      <a:dk1>
        <a:srgbClr val="0A1E5A"/>
      </a:dk1>
      <a:lt1>
        <a:sysClr val="window" lastClr="FFFFFF"/>
      </a:lt1>
      <a:dk2>
        <a:srgbClr val="2D427D"/>
      </a:dk2>
      <a:lt2>
        <a:srgbClr val="E6F5F5"/>
      </a:lt2>
      <a:accent1>
        <a:srgbClr val="F5E687"/>
      </a:accent1>
      <a:accent2>
        <a:srgbClr val="FA8273"/>
      </a:accent2>
      <a:accent3>
        <a:srgbClr val="0F6446"/>
      </a:accent3>
      <a:accent4>
        <a:srgbClr val="C35AB4"/>
      </a:accent4>
      <a:accent5>
        <a:srgbClr val="78C8AA"/>
      </a:accent5>
      <a:accent6>
        <a:srgbClr val="FFB432"/>
      </a:accent6>
      <a:hlink>
        <a:srgbClr val="FA8273"/>
      </a:hlink>
      <a:folHlink>
        <a:srgbClr val="C35AB4"/>
      </a:folHlink>
    </a:clrScheme>
    <a:fontScheme name="VEB">
      <a:majorFont>
        <a:latin typeface="IBM Plex Sans Medium"/>
        <a:ea typeface=""/>
        <a:cs typeface=""/>
      </a:majorFont>
      <a:minorFont>
        <a:latin typeface="IBM Plex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C_VEB-2023__PPT-sablon-template--2___2019-11-11" id="{7B01E38A-ECCB-4F82-96D9-EF6553A2F9D5}" vid="{05504980-6BAD-4A7A-AE52-7F107F1957CB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owerpoint template">
  <a:themeElements>
    <a:clrScheme name="Powerpoint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RetrospectVTI">
  <a:themeElements>
    <a:clrScheme name="AnalogousFromLightSeedRightStep">
      <a:dk1>
        <a:srgbClr val="000000"/>
      </a:dk1>
      <a:lt1>
        <a:srgbClr val="FFFFFF"/>
      </a:lt1>
      <a:dk2>
        <a:srgbClr val="243341"/>
      </a:dk2>
      <a:lt2>
        <a:srgbClr val="E8E3E2"/>
      </a:lt2>
      <a:accent1>
        <a:srgbClr val="7FA8AE"/>
      </a:accent1>
      <a:accent2>
        <a:srgbClr val="7F9ABA"/>
      </a:accent2>
      <a:accent3>
        <a:srgbClr val="9698C6"/>
      </a:accent3>
      <a:accent4>
        <a:srgbClr val="957FBA"/>
      </a:accent4>
      <a:accent5>
        <a:srgbClr val="BB94C5"/>
      </a:accent5>
      <a:accent6>
        <a:srgbClr val="BA7FAE"/>
      </a:accent6>
      <a:hlink>
        <a:srgbClr val="AE7269"/>
      </a:hlink>
      <a:folHlink>
        <a:srgbClr val="7F7F7F"/>
      </a:folHlink>
    </a:clrScheme>
    <a:fontScheme name="Retrospect">
      <a:majorFont>
        <a:latin typeface="Univers Condensed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Univers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76C1D3E79C599C47831FBFC723E0B9CF" ma:contentTypeVersion="15" ma:contentTypeDescription="Új dokumentum létrehozása." ma:contentTypeScope="" ma:versionID="aa66f2c031f5c7a3456836f3a381baa9">
  <xsd:schema xmlns:xsd="http://www.w3.org/2001/XMLSchema" xmlns:xs="http://www.w3.org/2001/XMLSchema" xmlns:p="http://schemas.microsoft.com/office/2006/metadata/properties" xmlns:ns1="http://schemas.microsoft.com/sharepoint/v3" xmlns:ns2="b9fee57a-8dc8-4af0-bd33-b129257f8127" xmlns:ns3="bc8d085e-232a-4b3a-9fac-94df045e745e" targetNamespace="http://schemas.microsoft.com/office/2006/metadata/properties" ma:root="true" ma:fieldsID="162e2b458ae7a2680e9da365324e78d0" ns1:_="" ns2:_="" ns3:_="">
    <xsd:import namespace="http://schemas.microsoft.com/sharepoint/v3"/>
    <xsd:import namespace="b9fee57a-8dc8-4af0-bd33-b129257f8127"/>
    <xsd:import namespace="bc8d085e-232a-4b3a-9fac-94df045e74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Egységesített megfelelőségi házirend tulajdonságai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Egységesített megfelelőségi házirend felhasználóifelület-művelet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fee57a-8dc8-4af0-bd33-b129257f81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8d085e-232a-4b3a-9fac-94df045e745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C33706E-68F2-43EC-8E9A-E2EB57FC3A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E97E82-BFD8-4CD6-9854-24D050608F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9fee57a-8dc8-4af0-bd33-b129257f8127"/>
    <ds:schemaRef ds:uri="bc8d085e-232a-4b3a-9fac-94df045e74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A13C7C2-5B4C-4BD1-ADE3-13BA0B2BB3F1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2298</Words>
  <Application>Microsoft Office PowerPoint</Application>
  <PresentationFormat>Widescreen</PresentationFormat>
  <Paragraphs>402</Paragraphs>
  <Slides>71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71</vt:i4>
      </vt:variant>
    </vt:vector>
  </HeadingPairs>
  <TitlesOfParts>
    <vt:vector size="85" baseType="lpstr">
      <vt:lpstr>Office Theme</vt:lpstr>
      <vt:lpstr>1_Office Theme</vt:lpstr>
      <vt:lpstr>Powerpoint template</vt:lpstr>
      <vt:lpstr>RetrospectVTI</vt:lpstr>
      <vt:lpstr>3_Office Theme</vt:lpstr>
      <vt:lpstr>Default</vt:lpstr>
      <vt:lpstr>2_Office Theme</vt:lpstr>
      <vt:lpstr>4_Office Theme</vt:lpstr>
      <vt:lpstr>1_Default Design</vt:lpstr>
      <vt:lpstr>SlateVTI</vt:lpstr>
      <vt:lpstr>Thème Office</vt:lpstr>
      <vt:lpstr>Full page statement 1</vt:lpstr>
      <vt:lpstr>5_Office Theme</vt:lpstr>
      <vt:lpstr>SLIDES Templates</vt:lpstr>
      <vt:lpstr>PowerPoint Presentation</vt:lpstr>
      <vt:lpstr>Building the Culturally Smart City </vt:lpstr>
      <vt:lpstr>Cities are (mostly) on the move </vt:lpstr>
      <vt:lpstr>But is it always people first?</vt:lpstr>
      <vt:lpstr>What about being culturally smart? </vt:lpstr>
      <vt:lpstr>PowerPoint Presentation</vt:lpstr>
      <vt:lpstr>Strategic Problems: Searching for Solutions</vt:lpstr>
      <vt:lpstr>But what does this have to do with European Capital of Culture? It’s Common Sense, of course!</vt:lpstr>
      <vt:lpstr>Here’s where the big event comes in!</vt:lpstr>
      <vt:lpstr>PowerPoint Presentation</vt:lpstr>
      <vt:lpstr>Stop the City: Ruhr 2010</vt:lpstr>
      <vt:lpstr> Experience from European Capitals of Culture (ECoC) </vt:lpstr>
      <vt:lpstr>Why Do We Need More Participation? </vt:lpstr>
      <vt:lpstr>Solution 1: The People  Their Passion  </vt:lpstr>
      <vt:lpstr>PowerPoint Presentation</vt:lpstr>
      <vt:lpstr>Solution 2: I want my culture where I live!   </vt:lpstr>
      <vt:lpstr>PowerPoint Presentation</vt:lpstr>
      <vt:lpstr>PowerPoint Presentation</vt:lpstr>
      <vt:lpstr>But what happens when the year is over?</vt:lpstr>
      <vt:lpstr>Place 2024 :  What worked best in 2023? What did we miss? Don’t go back to “business as usual”</vt:lpstr>
      <vt:lpstr>   Long term vision A shared experience for the city Local passion unlocked  Playful by day – welcoming at night Refreshed and flexible cultural venues Joined up and imaginative programming Spaces which are welcoming and eventful Sports, participation and culture together How do we make it happen?   </vt:lpstr>
      <vt:lpstr>PowerPoint Presentation</vt:lpstr>
      <vt:lpstr>PowerPoint Presentation</vt:lpstr>
      <vt:lpstr>You might develop a new creative quarter…</vt:lpstr>
      <vt:lpstr>Jutasi Picnic: You may have rebuilt your main housing estate!</vt:lpstr>
      <vt:lpstr>You could look after your audience!</vt:lpstr>
      <vt:lpstr>PowerPoint Presentation</vt:lpstr>
      <vt:lpstr>PowerPoint Presentation</vt:lpstr>
      <vt:lpstr>PowerPoint Presentation</vt:lpstr>
      <vt:lpstr>You can develop new models for smaller city development</vt:lpstr>
      <vt:lpstr>You can  build </vt:lpstr>
      <vt:lpstr>PowerPoint Presentation</vt:lpstr>
      <vt:lpstr>PowerPoint Presentation</vt:lpstr>
      <vt:lpstr>Zinneke Parade </vt:lpstr>
      <vt:lpstr>Presentation outline </vt:lpstr>
      <vt:lpstr>Zinneke, a brief introduction</vt:lpstr>
      <vt:lpstr>Bruxelles/Brussel 2000, European city of culture </vt:lpstr>
      <vt:lpstr>Bruxelles/Brussel 2000, European city of culture </vt:lpstr>
      <vt:lpstr>The origins of the Zinneke Parade : Three foundational projects </vt:lpstr>
      <vt:lpstr>Zinneke Parade : strategies, practices and challenges</vt:lpstr>
      <vt:lpstr>Zinneke Parade : strategies, practices and challenges</vt:lpstr>
      <vt:lpstr>Zinneke Parade : strategies, practices and challenges</vt:lpstr>
      <vt:lpstr>Zinneke Parade : strategies, practices and challenges</vt:lpstr>
      <vt:lpstr>Zinneke 2030 : aspirations and future trajectory </vt:lpstr>
      <vt:lpstr>Thank you</vt:lpstr>
      <vt:lpstr>PowerPoint Presentation</vt:lpstr>
      <vt:lpstr>Témák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Közösségi cirkusz /Social Circus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EKF közTÉR   /  Community Hubs </vt:lpstr>
      <vt:lpstr>PowerPoint Presentation</vt:lpstr>
      <vt:lpstr>PowerPoint Presentation</vt:lpstr>
      <vt:lpstr>PowerPoint Presentation</vt:lpstr>
      <vt:lpstr>Városrészi Baráti Körök​ </vt:lpstr>
      <vt:lpstr>PowerPoint Presentation</vt:lpstr>
      <vt:lpstr>Köszönöm a figyelmet!  Thank you for your attention!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the Culturally Smart City</dc:title>
  <dc:creator>Neil Peterson</dc:creator>
  <cp:lastModifiedBy>Happ Zsófia</cp:lastModifiedBy>
  <cp:revision>12</cp:revision>
  <dcterms:created xsi:type="dcterms:W3CDTF">2022-03-08T15:36:12Z</dcterms:created>
  <dcterms:modified xsi:type="dcterms:W3CDTF">2022-03-30T08:25:46Z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0x01010076C1D3E79C599C47831FBFC723E0B9CF</vt:lpwstr>
  </property>
</Properties>
</file>